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2" r:id="rId6"/>
    <p:sldId id="266" r:id="rId7"/>
    <p:sldId id="269" r:id="rId8"/>
    <p:sldId id="270" r:id="rId9"/>
    <p:sldId id="271" r:id="rId10"/>
    <p:sldId id="26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E646CF-C9F0-47CB-B229-3C749F6338A8}" v="8" dt="2023-12-22T02:44:06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7F66C-07DB-5384-2A9D-A16A581E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8C7E9B-BA6F-D54B-612E-5AF2D9D75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E53DC-4EA9-A52A-ACA2-60EF4B1C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D582E3-1AE5-898A-A513-3C1955E8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87046B-7E27-90CE-935D-366969D6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94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602F51-EC63-D118-444B-963C6066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003675-819F-BBA7-069C-A6BAD00F6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39A01C-DB12-8F1A-E3DD-1F8A59D1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AADC8-2F49-8BB6-FD6E-261876EE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D2458B-947F-32E8-7018-3AAD7543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08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610952-263C-BB5F-78DA-3FEEA930B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AF6B6-6CC1-2D02-7778-DFE411338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F36D6-9114-FFD3-CD21-0F95AE9E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B7C62D-8481-1573-7D41-8F56D41A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96628C-E82E-07EC-D506-DB7D7064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15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B047B-ADCA-27BE-5C20-8A3BB4DF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202424-DA3F-222A-F7A8-693BAC598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AFC06-EFF0-6C73-7F8D-0790B9CE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B90DA4-CB01-4805-2719-93D7241B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11F0C3-741B-E876-7976-409CC6A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43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BBDCE-31B8-6E7A-DA02-F3157936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E164A8-95E9-E355-2F5E-DF59F3CD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CB1EB8-B6B0-B9CC-2B2B-F32C130F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6081A-BA99-0DA1-991F-F49C1C18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8F4156-00CF-7A97-470C-38B7CB90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50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E6B40F-DE89-5B1B-4B5E-468424FC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B0657B-BEDF-41FA-8B8C-73C188F69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88CAE7-1606-40F7-1E7D-B75282B4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51A197-905C-748A-3EBF-AED8DA72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3EC15A-B41F-4F82-C4B5-C7B43BBE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8E4DE0-49CE-0012-8777-1E585349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5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3C9CF-B363-C266-5B01-F15CAB49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8F20BC-8CFA-D43D-6A15-719A3532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B9B71D-15FC-8CF2-ED2C-747D35B05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9C1AF05-5D17-EDD8-2AED-589D05F6E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3FAEC8-6471-5663-5B87-AB96B302E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CC7039-8D7E-2F3A-9939-2756111D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ECBB6C7-637C-F151-3434-A4632984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5392E0-80D5-D2E6-C6FB-A8B0DFED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1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9AD712-4A03-1DC7-B266-633934A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1F4613-1BBC-82C9-F10A-CBD2F2F3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4774A9-59A9-2061-0AA6-F71B57C0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DE243E-DA9F-1C4D-D6DD-7D33248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5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E6509BB-4138-B18B-C891-5A45744A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D50AA4-6BD5-34CF-CE6F-E696A2FA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8060DE-77F4-CE19-24FC-0F871FD4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73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87A16-F4EC-0924-7BF7-E632713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E14E56-2339-F997-C3F0-DE2CB8A6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CE6DA8-E3E0-400E-FD99-83CF86DBE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F8F553-B560-141A-614E-08CEC970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DFDC06-AAB9-2D42-7439-8C28F0DF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70367D-046F-35DE-C2BC-70E75293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3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659E3-9A74-3036-EA88-F829605D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2203B4-2A45-083E-F3DC-32A6CD10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84F91F-E06B-A9B2-96D1-C45CE1240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D72548-5B70-5E1C-7789-2AA202CD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B949E6-F7A5-D143-9D27-32EB0C7D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1C390C-8DCB-0B1A-1727-6A65C5E6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81995C0-E401-2CB6-9609-6A8CDA78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94A402-69DC-99BA-6060-AC01CFCCC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E568BA-C825-5533-EC1A-08DFBF633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4DF4-1721-4CA8-977D-FBE32AFE73CB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5692F-FEA1-F16C-8049-20DCEE7A9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227869-0492-B3D8-6A24-9503078A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DBFB-48EE-4133-AF94-FEA4455D46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7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イラスト】背文字あそびのルールと遊び方 | ミックスじゅーちゅ ...">
            <a:extLst>
              <a:ext uri="{FF2B5EF4-FFF2-40B4-BE49-F238E27FC236}">
                <a16:creationId xmlns:a16="http://schemas.microsoft.com/office/drawing/2014/main" id="{5AFAB04A-0D21-3474-98A9-B3BF8C633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908D55-0A3C-70E1-D6E7-818910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4" y="1241236"/>
            <a:ext cx="5041076" cy="3113268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背文字送り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6785FF-279B-46A0-9974-B238935114CE}"/>
              </a:ext>
            </a:extLst>
          </p:cNvPr>
          <p:cNvSpPr/>
          <p:nvPr/>
        </p:nvSpPr>
        <p:spPr>
          <a:xfrm>
            <a:off x="293914" y="440871"/>
            <a:ext cx="1061357" cy="60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33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C18696-CE97-5FC2-9F22-828038C9EB5A}"/>
              </a:ext>
            </a:extLst>
          </p:cNvPr>
          <p:cNvSpPr txBox="1"/>
          <p:nvPr/>
        </p:nvSpPr>
        <p:spPr>
          <a:xfrm>
            <a:off x="4398578" y="29059"/>
            <a:ext cx="3394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ねらい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D0F495-05C9-7E1F-8E2C-8454A82442FE}"/>
              </a:ext>
            </a:extLst>
          </p:cNvPr>
          <p:cNvSpPr txBox="1"/>
          <p:nvPr/>
        </p:nvSpPr>
        <p:spPr>
          <a:xfrm>
            <a:off x="502023" y="1469862"/>
            <a:ext cx="11187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．わ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かりやすく伝えようとする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思いやり</a:t>
            </a:r>
            <a:endParaRPr kumimoji="1" lang="en-US" altLang="ja-JP" sz="4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メッセージ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を受け取ろうとする気持ち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6000" b="1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コミュニケーションの大切さ</a:t>
            </a:r>
            <a:endParaRPr kumimoji="1" lang="en-US" altLang="ja-JP" sz="6000" b="1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6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ja-JP" altLang="en-US" sz="6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　</a:t>
            </a:r>
            <a:r>
              <a:rPr lang="en-US" altLang="ja-JP" sz="6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に気付くことができる。</a:t>
            </a:r>
            <a:endParaRPr kumimoji="1"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100" name="Picture 4" descr="バレンタインのイラスト「ウサギとハート」 | かわいいフリー ...">
            <a:extLst>
              <a:ext uri="{FF2B5EF4-FFF2-40B4-BE49-F238E27FC236}">
                <a16:creationId xmlns:a16="http://schemas.microsoft.com/office/drawing/2014/main" id="{3B96ECD3-7EFF-A319-EE2B-604DF561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239" y="3554742"/>
            <a:ext cx="2360761" cy="33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4EC0FE22-C8EB-5DFF-CFE1-CA165E38C91A}"/>
              </a:ext>
            </a:extLst>
          </p:cNvPr>
          <p:cNvSpPr/>
          <p:nvPr/>
        </p:nvSpPr>
        <p:spPr>
          <a:xfrm>
            <a:off x="5097517" y="3706674"/>
            <a:ext cx="872359" cy="106154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4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669E94-5C50-3FEE-8FC6-8614747625EE}"/>
              </a:ext>
            </a:extLst>
          </p:cNvPr>
          <p:cNvSpPr txBox="1"/>
          <p:nvPr/>
        </p:nvSpPr>
        <p:spPr>
          <a:xfrm>
            <a:off x="726949" y="1015663"/>
            <a:ext cx="109483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人から７人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で列をつくる。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．前の人の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背中に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文字を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書く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．一番前の人は背中に書かれた文字を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紙に書く。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．他の人は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全員座る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お題の文字</a:t>
            </a:r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と紙に書いた</a:t>
            </a:r>
            <a:r>
              <a:rPr kumimoji="1"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文字が</a:t>
            </a:r>
            <a:endParaRPr kumimoji="1" lang="en-US" altLang="ja-JP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</a:t>
            </a:r>
            <a:r>
              <a:rPr kumimoji="1"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あっていれば</a:t>
            </a:r>
            <a:r>
              <a:rPr lang="en-US" altLang="ja-JP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OK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👌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46B822-3EC1-B8D4-3BFC-0739D25E14CD}"/>
              </a:ext>
            </a:extLst>
          </p:cNvPr>
          <p:cNvSpPr txBox="1"/>
          <p:nvPr/>
        </p:nvSpPr>
        <p:spPr>
          <a:xfrm>
            <a:off x="3826120" y="0"/>
            <a:ext cx="293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ルール</a:t>
            </a:r>
          </a:p>
        </p:txBody>
      </p:sp>
      <p:pic>
        <p:nvPicPr>
          <p:cNvPr id="2054" name="Picture 6" descr="行列のフリーイラスト | フリーイラスト・クラシック（フリクラ）">
            <a:extLst>
              <a:ext uri="{FF2B5EF4-FFF2-40B4-BE49-F238E27FC236}">
                <a16:creationId xmlns:a16="http://schemas.microsoft.com/office/drawing/2014/main" id="{4BE41783-B6F1-B0EB-82AC-AF5066517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r="29663"/>
          <a:stretch/>
        </p:blipFill>
        <p:spPr bwMode="auto">
          <a:xfrm>
            <a:off x="9252856" y="-538843"/>
            <a:ext cx="2939143" cy="40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7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86FFE8-77E0-9116-FA3B-67E63633B574}"/>
              </a:ext>
            </a:extLst>
          </p:cNvPr>
          <p:cNvSpPr txBox="1"/>
          <p:nvPr/>
        </p:nvSpPr>
        <p:spPr>
          <a:xfrm>
            <a:off x="3965376" y="227279"/>
            <a:ext cx="328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EA1349-B696-7775-FF91-6EB3AFACFD75}"/>
              </a:ext>
            </a:extLst>
          </p:cNvPr>
          <p:cNvSpPr txBox="1"/>
          <p:nvPr/>
        </p:nvSpPr>
        <p:spPr>
          <a:xfrm>
            <a:off x="826376" y="1930144"/>
            <a:ext cx="1154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．後ろを向かず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に、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前を向いて行う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お題の文字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は話さない。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「もう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回書いて！」 「もう少しゆっくり！」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などの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やさしい声かけ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OK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👌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8" name="Picture 6" descr="おしゃべり禁止のイラスト（男性） | かわいいフリー素材集 ...">
            <a:extLst>
              <a:ext uri="{FF2B5EF4-FFF2-40B4-BE49-F238E27FC236}">
                <a16:creationId xmlns:a16="http://schemas.microsoft.com/office/drawing/2014/main" id="{02491AC6-93AE-85A1-0EB7-EA26C6B0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42" y="2469331"/>
            <a:ext cx="1919338" cy="19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5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F97D4C-30A4-91D3-47A5-199B5C57F1F5}"/>
              </a:ext>
            </a:extLst>
          </p:cNvPr>
          <p:cNvSpPr txBox="1"/>
          <p:nvPr/>
        </p:nvSpPr>
        <p:spPr>
          <a:xfrm>
            <a:off x="1124607" y="79878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回目</a:t>
            </a:r>
            <a:endParaRPr kumimoji="1" lang="ja-JP" altLang="en-US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45EF8C-3295-6918-B35C-2512BB4FE4D4}"/>
              </a:ext>
            </a:extLst>
          </p:cNvPr>
          <p:cNvSpPr txBox="1"/>
          <p:nvPr/>
        </p:nvSpPr>
        <p:spPr>
          <a:xfrm>
            <a:off x="4456386" y="1647501"/>
            <a:ext cx="327922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7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る</a:t>
            </a:r>
          </a:p>
        </p:txBody>
      </p:sp>
    </p:spTree>
    <p:extLst>
      <p:ext uri="{BB962C8B-B14F-4D97-AF65-F5344CB8AC3E}">
        <p14:creationId xmlns:p14="http://schemas.microsoft.com/office/powerpoint/2010/main" val="232234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E9B8DD-59A0-E048-AD6E-ED9433DE854A}"/>
              </a:ext>
            </a:extLst>
          </p:cNvPr>
          <p:cNvSpPr txBox="1"/>
          <p:nvPr/>
        </p:nvSpPr>
        <p:spPr>
          <a:xfrm>
            <a:off x="1818361" y="894693"/>
            <a:ext cx="594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作戦タイム</a:t>
            </a:r>
            <a:endParaRPr kumimoji="1" lang="ja-JP" altLang="en-US" sz="72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E7265F-4158-399D-2A81-9133A04E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20" y="3147505"/>
            <a:ext cx="3343559" cy="3343559"/>
          </a:xfrm>
          <a:prstGeom prst="rect">
            <a:avLst/>
          </a:prstGeom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EE54376E-77C3-E46E-75B2-38A0B2BFFF53}"/>
              </a:ext>
            </a:extLst>
          </p:cNvPr>
          <p:cNvSpPr/>
          <p:nvPr/>
        </p:nvSpPr>
        <p:spPr>
          <a:xfrm>
            <a:off x="7104993" y="1494857"/>
            <a:ext cx="3804745" cy="2499074"/>
          </a:xfrm>
          <a:prstGeom prst="wedgeEllipse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9497DE-67BA-7A99-F619-9ED3B6E3CA14}"/>
              </a:ext>
            </a:extLst>
          </p:cNvPr>
          <p:cNvSpPr txBox="1"/>
          <p:nvPr/>
        </p:nvSpPr>
        <p:spPr>
          <a:xfrm>
            <a:off x="7872247" y="2282729"/>
            <a:ext cx="248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分間</a:t>
            </a:r>
          </a:p>
        </p:txBody>
      </p:sp>
    </p:spTree>
    <p:extLst>
      <p:ext uri="{BB962C8B-B14F-4D97-AF65-F5344CB8AC3E}">
        <p14:creationId xmlns:p14="http://schemas.microsoft.com/office/powerpoint/2010/main" val="295235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86FFE8-77E0-9116-FA3B-67E63633B574}"/>
              </a:ext>
            </a:extLst>
          </p:cNvPr>
          <p:cNvSpPr txBox="1"/>
          <p:nvPr/>
        </p:nvSpPr>
        <p:spPr>
          <a:xfrm>
            <a:off x="3965376" y="227279"/>
            <a:ext cx="328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EA1349-B696-7775-FF91-6EB3AFACFD75}"/>
              </a:ext>
            </a:extLst>
          </p:cNvPr>
          <p:cNvSpPr txBox="1"/>
          <p:nvPr/>
        </p:nvSpPr>
        <p:spPr>
          <a:xfrm>
            <a:off x="826376" y="1930144"/>
            <a:ext cx="1154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．後ろを向かず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に、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前を向いて行う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お題の文字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は話さない。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「もう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回書いて！」 「もう少しゆっくり！」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などの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やさしい声かけ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OK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👌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8" name="Picture 6" descr="おしゃべり禁止のイラスト（男性） | かわいいフリー素材集 ...">
            <a:extLst>
              <a:ext uri="{FF2B5EF4-FFF2-40B4-BE49-F238E27FC236}">
                <a16:creationId xmlns:a16="http://schemas.microsoft.com/office/drawing/2014/main" id="{02491AC6-93AE-85A1-0EB7-EA26C6B0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42" y="2469331"/>
            <a:ext cx="1919338" cy="19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1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F97D4C-30A4-91D3-47A5-199B5C57F1F5}"/>
              </a:ext>
            </a:extLst>
          </p:cNvPr>
          <p:cNvSpPr txBox="1"/>
          <p:nvPr/>
        </p:nvSpPr>
        <p:spPr>
          <a:xfrm>
            <a:off x="1124607" y="79878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回目</a:t>
            </a:r>
            <a:endParaRPr kumimoji="1" lang="ja-JP" altLang="en-US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9E3C52-21CA-330B-5C47-E20E449B726D}"/>
              </a:ext>
            </a:extLst>
          </p:cNvPr>
          <p:cNvSpPr txBox="1"/>
          <p:nvPr/>
        </p:nvSpPr>
        <p:spPr>
          <a:xfrm>
            <a:off x="3972910" y="1594950"/>
            <a:ext cx="424617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7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友</a:t>
            </a:r>
          </a:p>
        </p:txBody>
      </p:sp>
    </p:spTree>
    <p:extLst>
      <p:ext uri="{BB962C8B-B14F-4D97-AF65-F5344CB8AC3E}">
        <p14:creationId xmlns:p14="http://schemas.microsoft.com/office/powerpoint/2010/main" val="130633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86FFE8-77E0-9116-FA3B-67E63633B574}"/>
              </a:ext>
            </a:extLst>
          </p:cNvPr>
          <p:cNvSpPr txBox="1"/>
          <p:nvPr/>
        </p:nvSpPr>
        <p:spPr>
          <a:xfrm>
            <a:off x="3965376" y="227279"/>
            <a:ext cx="328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EA1349-B696-7775-FF91-6EB3AFACFD75}"/>
              </a:ext>
            </a:extLst>
          </p:cNvPr>
          <p:cNvSpPr txBox="1"/>
          <p:nvPr/>
        </p:nvSpPr>
        <p:spPr>
          <a:xfrm>
            <a:off x="826376" y="1930144"/>
            <a:ext cx="11544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．後ろを向かず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に、</a:t>
            </a:r>
            <a:r>
              <a:rPr kumimoji="1"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前を向いて行う</a:t>
            </a:r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kumimoji="1"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お題の文字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は話さない。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「もう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回書いて！」 「もう少しゆっくり！」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などの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やさしい声かけ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OK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👌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8" name="Picture 6" descr="おしゃべり禁止のイラスト（男性） | かわいいフリー素材集 ...">
            <a:extLst>
              <a:ext uri="{FF2B5EF4-FFF2-40B4-BE49-F238E27FC236}">
                <a16:creationId xmlns:a16="http://schemas.microsoft.com/office/drawing/2014/main" id="{02491AC6-93AE-85A1-0EB7-EA26C6B0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42" y="2469331"/>
            <a:ext cx="1919338" cy="19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8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F97D4C-30A4-91D3-47A5-199B5C57F1F5}"/>
              </a:ext>
            </a:extLst>
          </p:cNvPr>
          <p:cNvSpPr txBox="1"/>
          <p:nvPr/>
        </p:nvSpPr>
        <p:spPr>
          <a:xfrm>
            <a:off x="1124607" y="79878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回目</a:t>
            </a:r>
            <a:endParaRPr kumimoji="1" lang="ja-JP" altLang="en-US" sz="6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475473-6BDD-16C2-5124-6586A90A0FE5}"/>
              </a:ext>
            </a:extLst>
          </p:cNvPr>
          <p:cNvSpPr txBox="1"/>
          <p:nvPr/>
        </p:nvSpPr>
        <p:spPr>
          <a:xfrm>
            <a:off x="1376855" y="2306011"/>
            <a:ext cx="1081514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70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おもいやり</a:t>
            </a:r>
          </a:p>
        </p:txBody>
      </p:sp>
    </p:spTree>
    <p:extLst>
      <p:ext uri="{BB962C8B-B14F-4D97-AF65-F5344CB8AC3E}">
        <p14:creationId xmlns:p14="http://schemas.microsoft.com/office/powerpoint/2010/main" val="323225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232</Words>
  <Application>Microsoft Office PowerPoint</Application>
  <PresentationFormat>ワイド画面</PresentationFormat>
  <Paragraphs>50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HGP創英角ｺﾞｼｯｸUB</vt:lpstr>
      <vt:lpstr>游ゴシック</vt:lpstr>
      <vt:lpstr>游ゴシック Light</vt:lpstr>
      <vt:lpstr>Arial</vt:lpstr>
      <vt:lpstr>Calibri</vt:lpstr>
      <vt:lpstr>Office テーマ</vt:lpstr>
      <vt:lpstr>背文字送り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背文字送り</dc:title>
  <dc:creator>瑞稀 久下</dc:creator>
  <cp:lastModifiedBy>瑞稀 久下</cp:lastModifiedBy>
  <cp:revision>3</cp:revision>
  <dcterms:created xsi:type="dcterms:W3CDTF">2023-12-06T05:36:51Z</dcterms:created>
  <dcterms:modified xsi:type="dcterms:W3CDTF">2023-12-22T02:47:24Z</dcterms:modified>
</cp:coreProperties>
</file>