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59" r:id="rId9"/>
    <p:sldId id="260" r:id="rId10"/>
    <p:sldId id="261" r:id="rId11"/>
    <p:sldId id="264" r:id="rId12"/>
    <p:sldId id="265" r:id="rId13"/>
    <p:sldId id="262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ECE27-13D0-4317-8693-84E1BE9E88CE}" v="59" dt="2024-01-26T02:54:42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20059 槫谷 奈菜子" userId="S::a20059kn@ecip.kobe-shinwa.ac.jp::5010ee5d-1328-4da9-8f3f-d434904ffe87" providerId="AD" clId="Web-{C6AD960B-90D6-4D8B-B266-84E07BEE1A5E}"/>
    <pc:docChg chg="modSld">
      <pc:chgData name="A20059 槫谷 奈菜子" userId="S::a20059kn@ecip.kobe-shinwa.ac.jp::5010ee5d-1328-4da9-8f3f-d434904ffe87" providerId="AD" clId="Web-{C6AD960B-90D6-4D8B-B266-84E07BEE1A5E}" dt="2024-01-19T04:32:27.284" v="0" actId="1076"/>
      <pc:docMkLst>
        <pc:docMk/>
      </pc:docMkLst>
      <pc:sldChg chg="modSp">
        <pc:chgData name="A20059 槫谷 奈菜子" userId="S::a20059kn@ecip.kobe-shinwa.ac.jp::5010ee5d-1328-4da9-8f3f-d434904ffe87" providerId="AD" clId="Web-{C6AD960B-90D6-4D8B-B266-84E07BEE1A5E}" dt="2024-01-19T04:32:27.284" v="0" actId="1076"/>
        <pc:sldMkLst>
          <pc:docMk/>
          <pc:sldMk cId="3751376583" sldId="256"/>
        </pc:sldMkLst>
        <pc:spChg chg="mod">
          <ac:chgData name="A20059 槫谷 奈菜子" userId="S::a20059kn@ecip.kobe-shinwa.ac.jp::5010ee5d-1328-4da9-8f3f-d434904ffe87" providerId="AD" clId="Web-{C6AD960B-90D6-4D8B-B266-84E07BEE1A5E}" dt="2024-01-19T04:32:27.284" v="0" actId="1076"/>
          <ac:spMkLst>
            <pc:docMk/>
            <pc:sldMk cId="3751376583" sldId="256"/>
            <ac:spMk id="2" creationId="{48488765-09DC-C0D1-AF3D-FE7AA83730CB}"/>
          </ac:spMkLst>
        </pc:spChg>
      </pc:sldChg>
    </pc:docChg>
  </pc:docChgLst>
  <pc:docChgLst>
    <pc:chgData name="A20140 林 ありさ" userId="c4de9642-eb01-48a1-9aab-d753c011fbe0" providerId="ADAL" clId="{C52E9B31-8FF0-4C4B-9351-341EC9A9D3F0}"/>
    <pc:docChg chg="custSel addSld modSld">
      <pc:chgData name="A20140 林 ありさ" userId="c4de9642-eb01-48a1-9aab-d753c011fbe0" providerId="ADAL" clId="{C52E9B31-8FF0-4C4B-9351-341EC9A9D3F0}" dt="2024-01-16T06:32:54.341" v="236" actId="14100"/>
      <pc:docMkLst>
        <pc:docMk/>
      </pc:docMkLst>
      <pc:sldChg chg="modSp">
        <pc:chgData name="A20140 林 ありさ" userId="c4de9642-eb01-48a1-9aab-d753c011fbe0" providerId="ADAL" clId="{C52E9B31-8FF0-4C4B-9351-341EC9A9D3F0}" dt="2024-01-16T05:59:28.610" v="19" actId="207"/>
        <pc:sldMkLst>
          <pc:docMk/>
          <pc:sldMk cId="858769314" sldId="257"/>
        </pc:sldMkLst>
        <pc:spChg chg="mod">
          <ac:chgData name="A20140 林 ありさ" userId="c4de9642-eb01-48a1-9aab-d753c011fbe0" providerId="ADAL" clId="{C52E9B31-8FF0-4C4B-9351-341EC9A9D3F0}" dt="2024-01-16T05:59:28.610" v="19" actId="207"/>
          <ac:spMkLst>
            <pc:docMk/>
            <pc:sldMk cId="858769314" sldId="257"/>
            <ac:spMk id="3" creationId="{1AC927F9-4406-953C-D312-5BFEBFB4DE4B}"/>
          </ac:spMkLst>
        </pc:spChg>
      </pc:sldChg>
      <pc:sldChg chg="modSp mod">
        <pc:chgData name="A20140 林 ありさ" userId="c4de9642-eb01-48a1-9aab-d753c011fbe0" providerId="ADAL" clId="{C52E9B31-8FF0-4C4B-9351-341EC9A9D3F0}" dt="2024-01-16T06:30:35.884" v="161" actId="1076"/>
        <pc:sldMkLst>
          <pc:docMk/>
          <pc:sldMk cId="3374228516" sldId="260"/>
        </pc:sldMkLst>
        <pc:spChg chg="mod">
          <ac:chgData name="A20140 林 ありさ" userId="c4de9642-eb01-48a1-9aab-d753c011fbe0" providerId="ADAL" clId="{C52E9B31-8FF0-4C4B-9351-341EC9A9D3F0}" dt="2024-01-16T06:30:35.884" v="161" actId="1076"/>
          <ac:spMkLst>
            <pc:docMk/>
            <pc:sldMk cId="3374228516" sldId="260"/>
            <ac:spMk id="2" creationId="{8D7B9B6C-63E8-D1FF-245B-EB5F1A6736BE}"/>
          </ac:spMkLst>
        </pc:spChg>
      </pc:sldChg>
      <pc:sldChg chg="addSp delSp modSp mod delAnim modAnim">
        <pc:chgData name="A20140 林 ありさ" userId="c4de9642-eb01-48a1-9aab-d753c011fbe0" providerId="ADAL" clId="{C52E9B31-8FF0-4C4B-9351-341EC9A9D3F0}" dt="2024-01-16T06:32:54.341" v="236" actId="14100"/>
        <pc:sldMkLst>
          <pc:docMk/>
          <pc:sldMk cId="2796362092" sldId="261"/>
        </pc:sldMkLst>
        <pc:spChg chg="mod">
          <ac:chgData name="A20140 林 ありさ" userId="c4de9642-eb01-48a1-9aab-d753c011fbe0" providerId="ADAL" clId="{C52E9B31-8FF0-4C4B-9351-341EC9A9D3F0}" dt="2024-01-16T06:32:49.804" v="235" actId="1076"/>
          <ac:spMkLst>
            <pc:docMk/>
            <pc:sldMk cId="2796362092" sldId="261"/>
            <ac:spMk id="3" creationId="{E5389439-32F8-0E7A-BABB-7207AE251C2C}"/>
          </ac:spMkLst>
        </pc:spChg>
        <pc:picChg chg="add del mod">
          <ac:chgData name="A20140 林 ありさ" userId="c4de9642-eb01-48a1-9aab-d753c011fbe0" providerId="ADAL" clId="{C52E9B31-8FF0-4C4B-9351-341EC9A9D3F0}" dt="2024-01-16T06:30:09.077" v="157" actId="478"/>
          <ac:picMkLst>
            <pc:docMk/>
            <pc:sldMk cId="2796362092" sldId="261"/>
            <ac:picMk id="4" creationId="{354F9E79-67D9-323C-3712-15B14F302B21}"/>
          </ac:picMkLst>
        </pc:picChg>
        <pc:picChg chg="del">
          <ac:chgData name="A20140 林 ありさ" userId="c4de9642-eb01-48a1-9aab-d753c011fbe0" providerId="ADAL" clId="{C52E9B31-8FF0-4C4B-9351-341EC9A9D3F0}" dt="2024-01-16T06:29:38.066" v="150"/>
          <ac:picMkLst>
            <pc:docMk/>
            <pc:sldMk cId="2796362092" sldId="261"/>
            <ac:picMk id="5" creationId="{52A49D79-C996-63E2-8A50-71CC4E3C119D}"/>
          </ac:picMkLst>
        </pc:picChg>
        <pc:picChg chg="mod">
          <ac:chgData name="A20140 林 ありさ" userId="c4de9642-eb01-48a1-9aab-d753c011fbe0" providerId="ADAL" clId="{C52E9B31-8FF0-4C4B-9351-341EC9A9D3F0}" dt="2024-01-16T06:32:54.341" v="236" actId="14100"/>
          <ac:picMkLst>
            <pc:docMk/>
            <pc:sldMk cId="2796362092" sldId="261"/>
            <ac:picMk id="4098" creationId="{A26C415E-B41F-DF18-0276-11A7A5B98B01}"/>
          </ac:picMkLst>
        </pc:picChg>
      </pc:sldChg>
      <pc:sldChg chg="addSp modSp new mod">
        <pc:chgData name="A20140 林 ありさ" userId="c4de9642-eb01-48a1-9aab-d753c011fbe0" providerId="ADAL" clId="{C52E9B31-8FF0-4C4B-9351-341EC9A9D3F0}" dt="2024-01-16T06:12:54.319" v="145" actId="20577"/>
        <pc:sldMkLst>
          <pc:docMk/>
          <pc:sldMk cId="1074709009" sldId="263"/>
        </pc:sldMkLst>
        <pc:spChg chg="add mod">
          <ac:chgData name="A20140 林 ありさ" userId="c4de9642-eb01-48a1-9aab-d753c011fbe0" providerId="ADAL" clId="{C52E9B31-8FF0-4C4B-9351-341EC9A9D3F0}" dt="2024-01-16T06:12:54.319" v="145" actId="20577"/>
          <ac:spMkLst>
            <pc:docMk/>
            <pc:sldMk cId="1074709009" sldId="263"/>
            <ac:spMk id="3" creationId="{C633FEC5-A92E-F648-7F8F-DAF7BD94681D}"/>
          </ac:spMkLst>
        </pc:spChg>
        <pc:picChg chg="add mod">
          <ac:chgData name="A20140 林 ありさ" userId="c4de9642-eb01-48a1-9aab-d753c011fbe0" providerId="ADAL" clId="{C52E9B31-8FF0-4C4B-9351-341EC9A9D3F0}" dt="2024-01-16T06:10:17.706" v="24" actId="14100"/>
          <ac:picMkLst>
            <pc:docMk/>
            <pc:sldMk cId="1074709009" sldId="263"/>
            <ac:picMk id="2" creationId="{A5715E21-80A4-8F53-1226-18C582F8ED7C}"/>
          </ac:picMkLst>
        </pc:picChg>
      </pc:sldChg>
      <pc:sldChg chg="modSp add mod">
        <pc:chgData name="A20140 林 ありさ" userId="c4de9642-eb01-48a1-9aab-d753c011fbe0" providerId="ADAL" clId="{C52E9B31-8FF0-4C4B-9351-341EC9A9D3F0}" dt="2024-01-16T06:29:50.598" v="155" actId="20577"/>
        <pc:sldMkLst>
          <pc:docMk/>
          <pc:sldMk cId="2889170967" sldId="264"/>
        </pc:sldMkLst>
        <pc:spChg chg="mod">
          <ac:chgData name="A20140 林 ありさ" userId="c4de9642-eb01-48a1-9aab-d753c011fbe0" providerId="ADAL" clId="{C52E9B31-8FF0-4C4B-9351-341EC9A9D3F0}" dt="2024-01-16T06:29:50.598" v="155" actId="20577"/>
          <ac:spMkLst>
            <pc:docMk/>
            <pc:sldMk cId="2889170967" sldId="264"/>
            <ac:spMk id="3" creationId="{C633FEC5-A92E-F648-7F8F-DAF7BD94681D}"/>
          </ac:spMkLst>
        </pc:spChg>
      </pc:sldChg>
      <pc:sldChg chg="addSp modSp add mod setBg modAnim">
        <pc:chgData name="A20140 林 ありさ" userId="c4de9642-eb01-48a1-9aab-d753c011fbe0" providerId="ADAL" clId="{C52E9B31-8FF0-4C4B-9351-341EC9A9D3F0}" dt="2024-01-16T06:32:41.077" v="234" actId="1076"/>
        <pc:sldMkLst>
          <pc:docMk/>
          <pc:sldMk cId="545146122" sldId="265"/>
        </pc:sldMkLst>
        <pc:spChg chg="mod">
          <ac:chgData name="A20140 林 ありさ" userId="c4de9642-eb01-48a1-9aab-d753c011fbe0" providerId="ADAL" clId="{C52E9B31-8FF0-4C4B-9351-341EC9A9D3F0}" dt="2024-01-16T06:32:41.077" v="234" actId="1076"/>
          <ac:spMkLst>
            <pc:docMk/>
            <pc:sldMk cId="545146122" sldId="265"/>
            <ac:spMk id="3" creationId="{E5389439-32F8-0E7A-BABB-7207AE251C2C}"/>
          </ac:spMkLst>
        </pc:spChg>
        <pc:spChg chg="add mod">
          <ac:chgData name="A20140 林 ありさ" userId="c4de9642-eb01-48a1-9aab-d753c011fbe0" providerId="ADAL" clId="{C52E9B31-8FF0-4C4B-9351-341EC9A9D3F0}" dt="2024-01-16T06:30:43.105" v="162"/>
          <ac:spMkLst>
            <pc:docMk/>
            <pc:sldMk cId="545146122" sldId="265"/>
            <ac:spMk id="4" creationId="{4F1698FE-6223-CDAE-660B-78693D116E27}"/>
          </ac:spMkLst>
        </pc:spChg>
        <pc:picChg chg="add mod">
          <ac:chgData name="A20140 林 ありさ" userId="c4de9642-eb01-48a1-9aab-d753c011fbe0" providerId="ADAL" clId="{C52E9B31-8FF0-4C4B-9351-341EC9A9D3F0}" dt="2024-01-16T06:30:43.105" v="162"/>
          <ac:picMkLst>
            <pc:docMk/>
            <pc:sldMk cId="545146122" sldId="265"/>
            <ac:picMk id="5" creationId="{3393BE02-2117-C64C-1E00-ABED0129A115}"/>
          </ac:picMkLst>
        </pc:picChg>
        <pc:picChg chg="mod">
          <ac:chgData name="A20140 林 ありさ" userId="c4de9642-eb01-48a1-9aab-d753c011fbe0" providerId="ADAL" clId="{C52E9B31-8FF0-4C4B-9351-341EC9A9D3F0}" dt="2024-01-16T06:32:02.497" v="226" actId="1076"/>
          <ac:picMkLst>
            <pc:docMk/>
            <pc:sldMk cId="545146122" sldId="265"/>
            <ac:picMk id="4098" creationId="{A26C415E-B41F-DF18-0276-11A7A5B98B01}"/>
          </ac:picMkLst>
        </pc:picChg>
      </pc:sldChg>
    </pc:docChg>
  </pc:docChgLst>
  <pc:docChgLst>
    <pc:chgData name="A20059 槫谷 奈菜子" userId="5010ee5d-1328-4da9-8f3f-d434904ffe87" providerId="ADAL" clId="{9B4ECE27-13D0-4317-8693-84E1BE9E88CE}"/>
    <pc:docChg chg="modSld">
      <pc:chgData name="A20059 槫谷 奈菜子" userId="5010ee5d-1328-4da9-8f3f-d434904ffe87" providerId="ADAL" clId="{9B4ECE27-13D0-4317-8693-84E1BE9E88CE}" dt="2024-01-26T02:54:42.052" v="60" actId="207"/>
      <pc:docMkLst>
        <pc:docMk/>
      </pc:docMkLst>
      <pc:sldChg chg="modSp">
        <pc:chgData name="A20059 槫谷 奈菜子" userId="5010ee5d-1328-4da9-8f3f-d434904ffe87" providerId="ADAL" clId="{9B4ECE27-13D0-4317-8693-84E1BE9E88CE}" dt="2024-01-26T02:54:42.052" v="60" actId="207"/>
        <pc:sldMkLst>
          <pc:docMk/>
          <pc:sldMk cId="858769314" sldId="257"/>
        </pc:sldMkLst>
        <pc:spChg chg="mod">
          <ac:chgData name="A20059 槫谷 奈菜子" userId="5010ee5d-1328-4da9-8f3f-d434904ffe87" providerId="ADAL" clId="{9B4ECE27-13D0-4317-8693-84E1BE9E88CE}" dt="2024-01-26T02:54:42.052" v="60" actId="207"/>
          <ac:spMkLst>
            <pc:docMk/>
            <pc:sldMk cId="858769314" sldId="257"/>
            <ac:spMk id="3" creationId="{1AC927F9-4406-953C-D312-5BFEBFB4DE4B}"/>
          </ac:spMkLst>
        </pc:spChg>
      </pc:sldChg>
      <pc:sldChg chg="modSp mod">
        <pc:chgData name="A20059 槫谷 奈菜子" userId="5010ee5d-1328-4da9-8f3f-d434904ffe87" providerId="ADAL" clId="{9B4ECE27-13D0-4317-8693-84E1BE9E88CE}" dt="2024-01-19T04:31:05.906" v="10" actId="1076"/>
        <pc:sldMkLst>
          <pc:docMk/>
          <pc:sldMk cId="1074709009" sldId="263"/>
        </pc:sldMkLst>
        <pc:picChg chg="mod">
          <ac:chgData name="A20059 槫谷 奈菜子" userId="5010ee5d-1328-4da9-8f3f-d434904ffe87" providerId="ADAL" clId="{9B4ECE27-13D0-4317-8693-84E1BE9E88CE}" dt="2024-01-19T04:31:05.906" v="10" actId="1076"/>
          <ac:picMkLst>
            <pc:docMk/>
            <pc:sldMk cId="1074709009" sldId="263"/>
            <ac:picMk id="2" creationId="{A5715E21-80A4-8F53-1226-18C582F8ED7C}"/>
          </ac:picMkLst>
        </pc:picChg>
      </pc:sldChg>
      <pc:sldChg chg="modSp mod">
        <pc:chgData name="A20059 槫谷 奈菜子" userId="5010ee5d-1328-4da9-8f3f-d434904ffe87" providerId="ADAL" clId="{9B4ECE27-13D0-4317-8693-84E1BE9E88CE}" dt="2024-01-19T04:30:47.847" v="9" actId="1076"/>
        <pc:sldMkLst>
          <pc:docMk/>
          <pc:sldMk cId="2889170967" sldId="264"/>
        </pc:sldMkLst>
        <pc:picChg chg="mod">
          <ac:chgData name="A20059 槫谷 奈菜子" userId="5010ee5d-1328-4da9-8f3f-d434904ffe87" providerId="ADAL" clId="{9B4ECE27-13D0-4317-8693-84E1BE9E88CE}" dt="2024-01-19T04:30:47.847" v="9" actId="1076"/>
          <ac:picMkLst>
            <pc:docMk/>
            <pc:sldMk cId="2889170967" sldId="264"/>
            <ac:picMk id="2" creationId="{A5715E21-80A4-8F53-1226-18C582F8ED7C}"/>
          </ac:picMkLst>
        </pc:picChg>
      </pc:sldChg>
      <pc:sldChg chg="modSp">
        <pc:chgData name="A20059 槫谷 奈菜子" userId="5010ee5d-1328-4da9-8f3f-d434904ffe87" providerId="ADAL" clId="{9B4ECE27-13D0-4317-8693-84E1BE9E88CE}" dt="2024-01-19T04:28:50.019" v="8" actId="207"/>
        <pc:sldMkLst>
          <pc:docMk/>
          <pc:sldMk cId="545146122" sldId="265"/>
        </pc:sldMkLst>
        <pc:spChg chg="mod">
          <ac:chgData name="A20059 槫谷 奈菜子" userId="5010ee5d-1328-4da9-8f3f-d434904ffe87" providerId="ADAL" clId="{9B4ECE27-13D0-4317-8693-84E1BE9E88CE}" dt="2024-01-19T04:28:50.019" v="8" actId="207"/>
          <ac:spMkLst>
            <pc:docMk/>
            <pc:sldMk cId="545146122" sldId="265"/>
            <ac:spMk id="3" creationId="{E5389439-32F8-0E7A-BABB-7207AE251C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1FF63B-85C6-AF52-5CF9-F517DB9E7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7861E7-26B9-58BC-B30F-51C3FB385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25204D-F9EE-6545-0FAC-1258E57B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F748C9-D103-4DB6-1D24-0EC4BB2F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2F1482-F92E-43F3-10B5-947906B3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54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AFDE4-F51F-0690-215F-C6AEFAE3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002319-E18C-8284-3969-5F0A892DB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6F4FF4-A645-3676-A254-52B7AD02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3BA2E-A1DB-26F8-58A7-95D917F1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3C0275-D5B7-9527-F1D9-54B7FB33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2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BF2940-F371-714A-3074-B4EE79F37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477ADE-9FA5-EB59-4AA1-4BCBA4300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51976C-337D-733F-81E0-962082BD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CB93C9-73B5-403E-AD4D-C84D4159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4A3F55-D2A0-6C5E-F810-4A0936CA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4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82596E-2B93-BA33-A431-D65F485E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356BA7-AF7D-1ADF-A702-825DFD13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5FBDF-84E6-DCA2-BBF1-2D38A4B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945B93-3D13-4A48-6138-6323F756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815999-9C1E-6138-F2AA-4C91FF21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06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2C8C5A-FD48-4F95-C759-E88BBCE7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57EEB0-8F1F-5580-868D-1624BB2A6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AF6621-A51C-93E8-99E7-680645BC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7D695B-ED99-24AB-EEE1-1142B7EC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A7C685-EF2B-749B-4EFD-9EB9F1A4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7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A2FE2B-7A92-D619-B4BB-DEEBAB3D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CC7957-8370-E874-AEFB-5B2DC6923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21F590-356B-6DA1-2DD6-44E232AF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58EF9C-F8B0-CAA2-8442-1519E5F1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914DAA-CB71-A0F8-329F-B84E33CE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FB520C-808E-B858-BD26-E16F5AD4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94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00C4E-0F3E-61D4-612A-74808BCB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BE0DC0-EB5C-8184-17EB-8E8910644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6B21B53-AD69-2697-4B1C-111D95FCA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B9FD89-6C9F-BE16-085D-0B5221D7F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A8C567C-5293-3BF0-754E-9E5E1E47F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043BCC-8360-6CB2-9765-C7AB9E45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857D857-817F-5FA8-9A89-F7A48AC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4FEC7F-23AB-0B15-9003-750D82D5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01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0DF06B-4BEA-82AB-5F95-742F338B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53CDF3-D776-356D-3CD7-9EEE0944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1D6136-75CC-8B1E-6455-01633CB0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3ADA24-35A5-7C6E-04D2-241CB74D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03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467074-E981-DD75-A7EE-DA5D0A6D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A2A18C-84E6-2F0E-5149-EA7B0F1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CC0836-2E1E-DB61-72A3-A69714D9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13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3A64B9-60D0-DABF-68C6-FC45B326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1A88CA-6E94-A413-AB0A-05175A6D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E231DD-A2D3-15DD-DB59-7DFD654AC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82AAAF-24C9-4E5F-90F7-4BB1BB9C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CCA783-E140-536E-F79F-FFA2C277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220D4D-B167-CFB4-CB63-37703CB3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96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2E330-EFFA-F91F-A564-74949EF3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C1A911-C691-B115-8F92-99BBC810E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DC66E5-0CD5-9A08-1E40-0396F666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4CD516-2EED-58B5-1AC9-70E20B18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B7CC5C-F774-3693-CDDF-DB2A8C2D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FC4841-469E-7D6C-2DE2-DAE1E9F4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32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A061F4D-DB8F-C7C3-2EEE-F82F7E8D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FACB20-A978-2123-0A84-D0B55F6C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0AC6CF-D2E0-CE68-6FB1-42EEB57A2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6F4A-F398-4A7A-A81A-BA5992B7684D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41734C-A1FD-4689-EB5F-74DE2F8F9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DB4206-3D66-EAA6-6959-777874726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09D1-52CB-49AC-8E78-6D28288D4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91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満員電車のここがヤバイ！ストレスMAXの実体験を徹底的に語ります | 人生攻略のるつぼ！">
            <a:extLst>
              <a:ext uri="{FF2B5EF4-FFF2-40B4-BE49-F238E27FC236}">
                <a16:creationId xmlns:a16="http://schemas.microsoft.com/office/drawing/2014/main" id="{21B7DC23-90D8-4022-090F-E197CFA2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1" y="76200"/>
            <a:ext cx="4229100" cy="29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F83727E-6992-2FC8-E83E-F74E332EF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760" y="3355998"/>
            <a:ext cx="3335240" cy="350200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488765-09DC-C0D1-AF3D-FE7AA8373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554" y="1835046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9600" b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満員電車ゲーム</a:t>
            </a:r>
          </a:p>
        </p:txBody>
      </p:sp>
    </p:spTree>
    <p:extLst>
      <p:ext uri="{BB962C8B-B14F-4D97-AF65-F5344CB8AC3E}">
        <p14:creationId xmlns:p14="http://schemas.microsoft.com/office/powerpoint/2010/main" val="375137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CBC632-AB9E-5647-77D1-28B343C79BD5}"/>
              </a:ext>
            </a:extLst>
          </p:cNvPr>
          <p:cNvSpPr txBox="1"/>
          <p:nvPr/>
        </p:nvSpPr>
        <p:spPr>
          <a:xfrm>
            <a:off x="1005840" y="765720"/>
            <a:ext cx="368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00B0F0"/>
                </a:solidFill>
              </a:rPr>
              <a:t>ねらい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6DA8B0-B846-3CA4-C1F1-9C9D445C7495}"/>
              </a:ext>
            </a:extLst>
          </p:cNvPr>
          <p:cNvSpPr txBox="1"/>
          <p:nvPr/>
        </p:nvSpPr>
        <p:spPr>
          <a:xfrm>
            <a:off x="578875" y="2086183"/>
            <a:ext cx="12040393" cy="281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1" dirty="0"/>
              <a:t>　グループ全員が鬼を輪の中に入れないように</a:t>
            </a:r>
            <a:endParaRPr kumimoji="1" lang="en-US" altLang="ja-JP" sz="4000" b="1" dirty="0"/>
          </a:p>
          <a:p>
            <a:pPr>
              <a:lnSpc>
                <a:spcPct val="150000"/>
              </a:lnSpc>
            </a:pPr>
            <a:r>
              <a:rPr kumimoji="1" lang="ja-JP" altLang="en-US" sz="4000" b="1" dirty="0"/>
              <a:t>することで、</a:t>
            </a:r>
            <a:r>
              <a:rPr lang="ja-JP" altLang="en-US" sz="4000" b="1" dirty="0">
                <a:solidFill>
                  <a:srgbClr val="FF0000"/>
                </a:solidFill>
              </a:rPr>
              <a:t>仲間はずれ</a:t>
            </a:r>
            <a:r>
              <a:rPr lang="ja-JP" altLang="en-US" sz="4000" b="1" dirty="0"/>
              <a:t>に</a:t>
            </a:r>
            <a:r>
              <a:rPr lang="ja-JP" altLang="en-US" sz="4000" b="1" dirty="0">
                <a:solidFill>
                  <a:srgbClr val="FF0000"/>
                </a:solidFill>
              </a:rPr>
              <a:t>される</a:t>
            </a:r>
            <a:r>
              <a:rPr lang="ja-JP" altLang="en-US" sz="4000" b="1" dirty="0"/>
              <a:t>・</a:t>
            </a:r>
            <a:r>
              <a:rPr lang="ja-JP" altLang="en-US" sz="4000" b="1" dirty="0">
                <a:solidFill>
                  <a:srgbClr val="FF0000"/>
                </a:solidFill>
              </a:rPr>
              <a:t>する</a:t>
            </a:r>
            <a:r>
              <a:rPr lang="ja-JP" altLang="en-US" sz="4000" b="1" dirty="0"/>
              <a:t>感覚を</a:t>
            </a:r>
            <a:endParaRPr lang="en-US" altLang="ja-JP" sz="4000" b="1" dirty="0"/>
          </a:p>
          <a:p>
            <a:pPr>
              <a:lnSpc>
                <a:spcPct val="150000"/>
              </a:lnSpc>
            </a:pPr>
            <a:r>
              <a:rPr lang="ja-JP" altLang="en-US" sz="4000" b="1" dirty="0"/>
              <a:t>体感することができる。</a:t>
            </a:r>
            <a:endParaRPr kumimoji="1" lang="ja-JP" altLang="en-US" sz="4000" b="1" dirty="0"/>
          </a:p>
        </p:txBody>
      </p:sp>
      <p:pic>
        <p:nvPicPr>
          <p:cNvPr id="6146" name="Picture 2" descr="仲間はずれのイラスト（棒人間） | かわいいフリー素材集 いらすとや">
            <a:extLst>
              <a:ext uri="{FF2B5EF4-FFF2-40B4-BE49-F238E27FC236}">
                <a16:creationId xmlns:a16="http://schemas.microsoft.com/office/drawing/2014/main" id="{A11B24E0-C84F-31EA-DEA1-5834F7A5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9" y="3865798"/>
            <a:ext cx="3620446" cy="28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6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8C10F9-383B-3CDE-6A23-CF38AD41392A}"/>
              </a:ext>
            </a:extLst>
          </p:cNvPr>
          <p:cNvSpPr txBox="1"/>
          <p:nvPr/>
        </p:nvSpPr>
        <p:spPr>
          <a:xfrm>
            <a:off x="813619" y="414930"/>
            <a:ext cx="401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00B0F0"/>
                </a:solidFill>
              </a:rPr>
              <a:t>ルール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C927F9-4406-953C-D312-5BFEBFB4DE4B}"/>
              </a:ext>
            </a:extLst>
          </p:cNvPr>
          <p:cNvSpPr txBox="1"/>
          <p:nvPr/>
        </p:nvSpPr>
        <p:spPr>
          <a:xfrm>
            <a:off x="1237390" y="1302027"/>
            <a:ext cx="10338619" cy="488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3200" b="1" dirty="0"/>
              <a:t>① 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人グループ</a:t>
            </a:r>
            <a:r>
              <a:rPr kumimoji="1" lang="ja-JP" altLang="en-US" sz="3200" b="1" dirty="0"/>
              <a:t>を作る。</a:t>
            </a:r>
            <a:endParaRPr kumimoji="1" lang="en-US" altLang="ja-JP" sz="3200" b="1" dirty="0"/>
          </a:p>
          <a:p>
            <a:pPr>
              <a:lnSpc>
                <a:spcPct val="200000"/>
              </a:lnSpc>
            </a:pPr>
            <a:r>
              <a:rPr lang="ja-JP" altLang="en-US" sz="3200" b="1" dirty="0"/>
              <a:t>② 鬼以外の</a:t>
            </a:r>
            <a:r>
              <a:rPr lang="en-US" altLang="ja-JP" sz="3200" b="1" dirty="0"/>
              <a:t>4</a:t>
            </a:r>
            <a:r>
              <a:rPr lang="ja-JP" altLang="en-US" sz="3200" b="1" dirty="0"/>
              <a:t>人は</a:t>
            </a:r>
            <a:r>
              <a:rPr lang="ja-JP" altLang="en-US" sz="3200" b="1" dirty="0">
                <a:solidFill>
                  <a:srgbClr val="FF0000"/>
                </a:solidFill>
              </a:rPr>
              <a:t>手を繋いで</a:t>
            </a:r>
            <a:r>
              <a:rPr lang="ja-JP" altLang="en-US" sz="3200" b="1" dirty="0"/>
              <a:t>、満員電車を作る。</a:t>
            </a:r>
            <a:endParaRPr lang="en-US" altLang="ja-JP" sz="3200" b="1" dirty="0"/>
          </a:p>
          <a:p>
            <a:pPr>
              <a:lnSpc>
                <a:spcPct val="200000"/>
              </a:lnSpc>
            </a:pPr>
            <a:r>
              <a:rPr kumimoji="1" lang="ja-JP" altLang="en-US" sz="3200" b="1" dirty="0"/>
              <a:t>③ 鬼は</a:t>
            </a:r>
            <a:r>
              <a:rPr kumimoji="1" lang="en-US" altLang="ja-JP" sz="3200" b="1" dirty="0"/>
              <a:t>4</a:t>
            </a:r>
            <a:r>
              <a:rPr kumimoji="1" lang="ja-JP" altLang="en-US" sz="3200" b="1" dirty="0"/>
              <a:t>人が作った満員電車の中に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入ろう</a:t>
            </a:r>
            <a:r>
              <a:rPr kumimoji="1" lang="ja-JP" altLang="en-US" sz="3200" b="1" dirty="0"/>
              <a:t>とする。</a:t>
            </a:r>
            <a:endParaRPr kumimoji="1" lang="en-US" altLang="ja-JP" sz="3200" b="1" dirty="0"/>
          </a:p>
          <a:p>
            <a:pPr>
              <a:lnSpc>
                <a:spcPct val="200000"/>
              </a:lnSpc>
            </a:pPr>
            <a:r>
              <a:rPr lang="ja-JP" altLang="en-US" sz="3200" b="1" dirty="0"/>
              <a:t>④ 鬼以外の４人は鬼が入れないように、</a:t>
            </a:r>
            <a:r>
              <a:rPr lang="ja-JP" altLang="en-US" sz="3200" b="1" dirty="0">
                <a:solidFill>
                  <a:srgbClr val="FF0000"/>
                </a:solidFill>
              </a:rPr>
              <a:t>必死に防ぐ</a:t>
            </a:r>
            <a:r>
              <a:rPr lang="ja-JP" altLang="en-US" sz="3200" b="1" dirty="0"/>
              <a:t>。</a:t>
            </a:r>
            <a:endParaRPr kumimoji="1" lang="en-US" altLang="ja-JP" sz="3200" b="1" dirty="0"/>
          </a:p>
          <a:p>
            <a:pPr>
              <a:lnSpc>
                <a:spcPct val="200000"/>
              </a:lnSpc>
            </a:pPr>
            <a:r>
              <a:rPr lang="ja-JP" altLang="en-US" sz="3200" b="1" dirty="0"/>
              <a:t>⑤ 時間内に鬼が満員電車に</a:t>
            </a:r>
            <a:r>
              <a:rPr lang="ja-JP" altLang="en-US" sz="3200" b="1" dirty="0">
                <a:solidFill>
                  <a:srgbClr val="FF0000"/>
                </a:solidFill>
              </a:rPr>
              <a:t>入れた</a:t>
            </a:r>
            <a:r>
              <a:rPr lang="ja-JP" altLang="en-US" sz="3200" b="1" dirty="0"/>
              <a:t>グループは</a:t>
            </a:r>
            <a:r>
              <a:rPr lang="ja-JP" altLang="en-US" sz="3200" b="1" dirty="0">
                <a:solidFill>
                  <a:srgbClr val="FF0000"/>
                </a:solidFill>
              </a:rPr>
              <a:t>座る</a:t>
            </a:r>
            <a:r>
              <a:rPr lang="ja-JP" altLang="en-US" sz="3200" b="1" dirty="0"/>
              <a:t>。</a:t>
            </a:r>
            <a:endParaRPr kumimoji="1" lang="ja-JP" altLang="en-US" sz="3200" b="1" dirty="0"/>
          </a:p>
        </p:txBody>
      </p:sp>
      <p:pic>
        <p:nvPicPr>
          <p:cNvPr id="1026" name="Picture 2" descr="++ 50 ++ かわいい 電車 イラスト 簡単 344059-電車 イラスト かわいい 簡単">
            <a:extLst>
              <a:ext uri="{FF2B5EF4-FFF2-40B4-BE49-F238E27FC236}">
                <a16:creationId xmlns:a16="http://schemas.microsoft.com/office/drawing/2014/main" id="{207DF303-2646-A07A-BFF4-8D1675622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b="19358"/>
          <a:stretch/>
        </p:blipFill>
        <p:spPr bwMode="auto">
          <a:xfrm>
            <a:off x="7088944" y="669827"/>
            <a:ext cx="4168500" cy="18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B5D0E3-024C-D0E1-9C83-5CCF304C0A2C}"/>
              </a:ext>
            </a:extLst>
          </p:cNvPr>
          <p:cNvSpPr txBox="1"/>
          <p:nvPr/>
        </p:nvSpPr>
        <p:spPr>
          <a:xfrm>
            <a:off x="1356852" y="1089513"/>
            <a:ext cx="4409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solidFill>
                  <a:srgbClr val="00B0F0"/>
                </a:solidFill>
              </a:rPr>
              <a:t>注意点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9939C0-C933-B2C1-6CC6-3D43947ED22B}"/>
              </a:ext>
            </a:extLst>
          </p:cNvPr>
          <p:cNvSpPr txBox="1"/>
          <p:nvPr/>
        </p:nvSpPr>
        <p:spPr>
          <a:xfrm>
            <a:off x="2011680" y="2079397"/>
            <a:ext cx="9601200" cy="261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4400" b="1" dirty="0"/>
              <a:t>① 鬼は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じゃんけん</a:t>
            </a:r>
            <a:r>
              <a:rPr kumimoji="1" lang="ja-JP" altLang="en-US" sz="4400" b="1" dirty="0"/>
              <a:t>で決める。</a:t>
            </a:r>
            <a:endParaRPr kumimoji="1" lang="en-US" altLang="ja-JP" sz="4400" b="1" dirty="0"/>
          </a:p>
          <a:p>
            <a:pPr>
              <a:lnSpc>
                <a:spcPct val="200000"/>
              </a:lnSpc>
            </a:pPr>
            <a:r>
              <a:rPr lang="ja-JP" altLang="en-US" sz="4400" b="1" dirty="0"/>
              <a:t>② </a:t>
            </a:r>
            <a:r>
              <a:rPr lang="ja-JP" altLang="en-US" sz="4400" b="1" dirty="0">
                <a:solidFill>
                  <a:srgbClr val="FF0000"/>
                </a:solidFill>
              </a:rPr>
              <a:t>けが</a:t>
            </a:r>
            <a:r>
              <a:rPr lang="ja-JP" altLang="en-US" sz="4400" b="1" dirty="0"/>
              <a:t>をしないように安全に行う。</a:t>
            </a:r>
            <a:endParaRPr kumimoji="1" lang="ja-JP" altLang="en-US" sz="4400" b="1" dirty="0"/>
          </a:p>
        </p:txBody>
      </p:sp>
      <p:pic>
        <p:nvPicPr>
          <p:cNvPr id="2050" name="Picture 2" descr="じゃんけんのイラスト | 商用OKの無料イラスト素材サイト ツカッテ">
            <a:extLst>
              <a:ext uri="{FF2B5EF4-FFF2-40B4-BE49-F238E27FC236}">
                <a16:creationId xmlns:a16="http://schemas.microsoft.com/office/drawing/2014/main" id="{A39C9862-1F2A-8A86-1F67-1700F3D2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0" y="2392679"/>
            <a:ext cx="1992873" cy="19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【こむら返りとは？？原因と予防】 | 慢性腰痛・坐骨神経痛なら豊中カイロプラクティック整体院">
            <a:extLst>
              <a:ext uri="{FF2B5EF4-FFF2-40B4-BE49-F238E27FC236}">
                <a16:creationId xmlns:a16="http://schemas.microsoft.com/office/drawing/2014/main" id="{3A927471-C36F-54B3-A8A9-60EEAB1A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38" y="4609657"/>
            <a:ext cx="2188043" cy="19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6538D5-82F1-968C-D845-14BB2F2D339F}"/>
              </a:ext>
            </a:extLst>
          </p:cNvPr>
          <p:cNvSpPr txBox="1"/>
          <p:nvPr/>
        </p:nvSpPr>
        <p:spPr>
          <a:xfrm>
            <a:off x="8517554" y="3949778"/>
            <a:ext cx="1253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0" b="1" dirty="0">
                <a:solidFill>
                  <a:srgbClr val="FF0000"/>
                </a:solidFill>
              </a:rPr>
              <a:t>×</a:t>
            </a:r>
            <a:endParaRPr kumimoji="1" lang="ja-JP" altLang="en-US" sz="2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5715E21-80A4-8F53-1226-18C582F8E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13" y="2613614"/>
            <a:ext cx="7954297" cy="416357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33FEC5-A92E-F648-7F8F-DAF7BD94681D}"/>
              </a:ext>
            </a:extLst>
          </p:cNvPr>
          <p:cNvSpPr/>
          <p:nvPr/>
        </p:nvSpPr>
        <p:spPr>
          <a:xfrm>
            <a:off x="155912" y="892729"/>
            <a:ext cx="11880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ja-JP" alt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人グループを作りましょう！</a:t>
            </a:r>
            <a:endParaRPr lang="en-US" altLang="ja-JP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ピアサポーターの指示に従ってください！</a:t>
            </a:r>
            <a:endParaRPr lang="ja-JP" altLang="en-US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70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B3F280-FCE5-1FDF-28AC-3730DEF40014}"/>
              </a:ext>
            </a:extLst>
          </p:cNvPr>
          <p:cNvSpPr txBox="1"/>
          <p:nvPr/>
        </p:nvSpPr>
        <p:spPr>
          <a:xfrm>
            <a:off x="1903524" y="1169015"/>
            <a:ext cx="902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</a:rPr>
              <a:t>さっそく始めましょう！！</a:t>
            </a:r>
          </a:p>
        </p:txBody>
      </p:sp>
      <p:pic>
        <p:nvPicPr>
          <p:cNvPr id="3074" name="Picture 2" descr="目覚まし時計のキャラクターのイラスト | かわいいフリー素材集 いらすとや">
            <a:extLst>
              <a:ext uri="{FF2B5EF4-FFF2-40B4-BE49-F238E27FC236}">
                <a16:creationId xmlns:a16="http://schemas.microsoft.com/office/drawing/2014/main" id="{91486F4F-EDA7-2E7D-9A13-A053F6CD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65" y="305115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F6547C21-014E-97ED-A4EA-AB196B128C02}"/>
              </a:ext>
            </a:extLst>
          </p:cNvPr>
          <p:cNvSpPr/>
          <p:nvPr/>
        </p:nvSpPr>
        <p:spPr>
          <a:xfrm>
            <a:off x="1630680" y="2584490"/>
            <a:ext cx="4785851" cy="3104495"/>
          </a:xfrm>
          <a:prstGeom prst="wedgeEllipseCallout">
            <a:avLst>
              <a:gd name="adj1" fmla="val 56992"/>
              <a:gd name="adj2" fmla="val 28165"/>
            </a:avLst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000" b="1" dirty="0"/>
              <a:t>1</a:t>
            </a:r>
            <a:r>
              <a:rPr lang="ja-JP" altLang="en-US" sz="8000" b="1" dirty="0"/>
              <a:t>分間</a:t>
            </a:r>
            <a:endParaRPr kumimoji="1" lang="ja-JP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0625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7B9B6C-63E8-D1FF-245B-EB5F1A6736BE}"/>
              </a:ext>
            </a:extLst>
          </p:cNvPr>
          <p:cNvSpPr txBox="1"/>
          <p:nvPr/>
        </p:nvSpPr>
        <p:spPr>
          <a:xfrm>
            <a:off x="0" y="861297"/>
            <a:ext cx="119024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00B0F0"/>
                </a:solidFill>
              </a:rPr>
              <a:t>   ２</a:t>
            </a:r>
            <a:r>
              <a:rPr kumimoji="1" lang="ja-JP" altLang="en-US" sz="6600" b="1" dirty="0">
                <a:solidFill>
                  <a:srgbClr val="00B0F0"/>
                </a:solidFill>
              </a:rPr>
              <a:t>回目</a:t>
            </a:r>
            <a:endParaRPr kumimoji="1" lang="en-US" altLang="ja-JP" sz="6600" b="1" dirty="0">
              <a:solidFill>
                <a:srgbClr val="00B0F0"/>
              </a:solidFill>
            </a:endParaRPr>
          </a:p>
          <a:p>
            <a:endParaRPr lang="en-US" altLang="ja-JP" sz="4000" b="1" dirty="0"/>
          </a:p>
          <a:p>
            <a:r>
              <a:rPr kumimoji="1" lang="ja-JP" altLang="en-US" sz="4000" b="1" dirty="0"/>
              <a:t>　鬼ではなかった</a:t>
            </a:r>
            <a:r>
              <a:rPr lang="ja-JP" altLang="en-US" sz="4000" b="1" dirty="0">
                <a:solidFill>
                  <a:srgbClr val="FF0000"/>
                </a:solidFill>
              </a:rPr>
              <a:t>４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人の中</a:t>
            </a:r>
            <a:r>
              <a:rPr kumimoji="1" lang="ja-JP" altLang="en-US" sz="4000" b="1" dirty="0"/>
              <a:t>から鬼を決めましょう！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31B692B1-61A7-05FA-441A-D11DF9AE180C}"/>
              </a:ext>
            </a:extLst>
          </p:cNvPr>
          <p:cNvSpPr/>
          <p:nvPr/>
        </p:nvSpPr>
        <p:spPr>
          <a:xfrm>
            <a:off x="2275675" y="3784580"/>
            <a:ext cx="4460896" cy="2376845"/>
          </a:xfrm>
          <a:prstGeom prst="wedgeEllipseCallout">
            <a:avLst>
              <a:gd name="adj1" fmla="val 56992"/>
              <a:gd name="adj2" fmla="val 28165"/>
            </a:avLst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7200" b="1" dirty="0"/>
              <a:t>1</a:t>
            </a:r>
            <a:r>
              <a:rPr lang="ja-JP" altLang="en-US" sz="7200" b="1" dirty="0"/>
              <a:t>分間</a:t>
            </a:r>
            <a:endParaRPr kumimoji="1" lang="ja-JP" altLang="en-US" sz="7200" b="1" dirty="0"/>
          </a:p>
        </p:txBody>
      </p:sp>
      <p:pic>
        <p:nvPicPr>
          <p:cNvPr id="4" name="Picture 2" descr="目覚まし時計のキャラクターのイラスト | かわいいフリー素材集 いらすとや">
            <a:extLst>
              <a:ext uri="{FF2B5EF4-FFF2-40B4-BE49-F238E27FC236}">
                <a16:creationId xmlns:a16="http://schemas.microsoft.com/office/drawing/2014/main" id="{741A6C0C-D722-600E-49A4-5EDB72A9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83" y="3784580"/>
            <a:ext cx="2900661" cy="29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円陣を組む若者のイラスト | かわいいフリー素材集 いらすとや">
            <a:extLst>
              <a:ext uri="{FF2B5EF4-FFF2-40B4-BE49-F238E27FC236}">
                <a16:creationId xmlns:a16="http://schemas.microsoft.com/office/drawing/2014/main" id="{A26C415E-B41F-DF18-0276-11A7A5B9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53" y="3283975"/>
            <a:ext cx="4232448" cy="3236578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025A3-8BDE-70DF-DAAA-1E2C0CF74C1B}"/>
              </a:ext>
            </a:extLst>
          </p:cNvPr>
          <p:cNvSpPr txBox="1"/>
          <p:nvPr/>
        </p:nvSpPr>
        <p:spPr>
          <a:xfrm>
            <a:off x="944880" y="975360"/>
            <a:ext cx="387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00B0F0"/>
                </a:solidFill>
              </a:rPr>
              <a:t>３回目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389439-32F8-0E7A-BABB-7207AE251C2C}"/>
              </a:ext>
            </a:extLst>
          </p:cNvPr>
          <p:cNvSpPr txBox="1"/>
          <p:nvPr/>
        </p:nvSpPr>
        <p:spPr>
          <a:xfrm>
            <a:off x="1091380" y="2675357"/>
            <a:ext cx="10485120" cy="107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kumimoji="1" lang="ja-JP" altLang="en-US" sz="4400" b="1" dirty="0"/>
              <a:t>最後は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１０人</a:t>
            </a:r>
            <a:r>
              <a:rPr kumimoji="1" lang="ja-JP" altLang="en-US" sz="4400" b="1" dirty="0"/>
              <a:t>で行います</a:t>
            </a:r>
            <a:r>
              <a:rPr lang="ja-JP" altLang="en-US" sz="4400" b="1" dirty="0"/>
              <a:t>。</a:t>
            </a:r>
            <a:endParaRPr kumimoji="1" lang="en-US" altLang="ja-JP" sz="4400" b="1" dirty="0"/>
          </a:p>
          <a:p>
            <a:pPr>
              <a:lnSpc>
                <a:spcPts val="3700"/>
              </a:lnSpc>
            </a:pPr>
            <a:endParaRPr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27963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5715E21-80A4-8F53-1226-18C582F8E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78" y="2593949"/>
            <a:ext cx="7954297" cy="416357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33FEC5-A92E-F648-7F8F-DAF7BD94681D}"/>
              </a:ext>
            </a:extLst>
          </p:cNvPr>
          <p:cNvSpPr/>
          <p:nvPr/>
        </p:nvSpPr>
        <p:spPr>
          <a:xfrm>
            <a:off x="155912" y="892729"/>
            <a:ext cx="11880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１０</a:t>
            </a:r>
            <a:r>
              <a:rPr lang="ja-JP" alt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人グループを作りましょう！</a:t>
            </a:r>
            <a:endParaRPr lang="en-US" altLang="ja-JP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ピアサポーターの指示に従ってください！</a:t>
            </a:r>
            <a:endParaRPr lang="ja-JP" altLang="en-US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17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円陣を組む若者のイラスト | かわいいフリー素材集 いらすとや">
            <a:extLst>
              <a:ext uri="{FF2B5EF4-FFF2-40B4-BE49-F238E27FC236}">
                <a16:creationId xmlns:a16="http://schemas.microsoft.com/office/drawing/2014/main" id="{A26C415E-B41F-DF18-0276-11A7A5B9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51" y="-47166"/>
            <a:ext cx="3886149" cy="297176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025A3-8BDE-70DF-DAAA-1E2C0CF74C1B}"/>
              </a:ext>
            </a:extLst>
          </p:cNvPr>
          <p:cNvSpPr txBox="1"/>
          <p:nvPr/>
        </p:nvSpPr>
        <p:spPr>
          <a:xfrm>
            <a:off x="944880" y="975360"/>
            <a:ext cx="387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00B0F0"/>
                </a:solidFill>
              </a:rPr>
              <a:t>３回目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389439-32F8-0E7A-BABB-7207AE251C2C}"/>
              </a:ext>
            </a:extLst>
          </p:cNvPr>
          <p:cNvSpPr txBox="1"/>
          <p:nvPr/>
        </p:nvSpPr>
        <p:spPr>
          <a:xfrm>
            <a:off x="715619" y="2814632"/>
            <a:ext cx="11493638" cy="107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kumimoji="1" lang="ja-JP" altLang="en-US" sz="4400" b="1" dirty="0">
                <a:solidFill>
                  <a:srgbClr val="FF0000"/>
                </a:solidFill>
              </a:rPr>
              <a:t>１０人</a:t>
            </a:r>
            <a:r>
              <a:rPr lang="ja-JP" altLang="en-US" sz="4400" b="1" dirty="0">
                <a:solidFill>
                  <a:srgbClr val="FF0000"/>
                </a:solidFill>
              </a:rPr>
              <a:t>の中</a:t>
            </a:r>
            <a:r>
              <a:rPr lang="ja-JP" altLang="en-US" sz="4400" b="1" dirty="0"/>
              <a:t>から鬼を</a:t>
            </a:r>
            <a:r>
              <a:rPr lang="ja-JP" altLang="en-US" sz="4400" b="1" dirty="0">
                <a:solidFill>
                  <a:srgbClr val="FF0000"/>
                </a:solidFill>
              </a:rPr>
              <a:t>２人</a:t>
            </a:r>
            <a:r>
              <a:rPr lang="ja-JP" altLang="en-US" sz="4400" b="1" dirty="0"/>
              <a:t>決めましょう！</a:t>
            </a:r>
            <a:endParaRPr kumimoji="1" lang="en-US" altLang="ja-JP" sz="4400" b="1" dirty="0"/>
          </a:p>
          <a:p>
            <a:pPr>
              <a:lnSpc>
                <a:spcPts val="3700"/>
              </a:lnSpc>
            </a:pPr>
            <a:endParaRPr lang="en-US" altLang="ja-JP" sz="4400" b="1" dirty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4F1698FE-6223-CDAE-660B-78693D116E27}"/>
              </a:ext>
            </a:extLst>
          </p:cNvPr>
          <p:cNvSpPr/>
          <p:nvPr/>
        </p:nvSpPr>
        <p:spPr>
          <a:xfrm>
            <a:off x="2275675" y="3784580"/>
            <a:ext cx="4460896" cy="2376845"/>
          </a:xfrm>
          <a:prstGeom prst="wedgeEllipseCallout">
            <a:avLst>
              <a:gd name="adj1" fmla="val 56992"/>
              <a:gd name="adj2" fmla="val 28165"/>
            </a:avLst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7200" b="1" dirty="0"/>
              <a:t>1</a:t>
            </a:r>
            <a:r>
              <a:rPr lang="ja-JP" altLang="en-US" sz="7200" b="1" dirty="0"/>
              <a:t>分間</a:t>
            </a:r>
            <a:endParaRPr kumimoji="1" lang="ja-JP" altLang="en-US" sz="7200" b="1" dirty="0"/>
          </a:p>
        </p:txBody>
      </p:sp>
      <p:pic>
        <p:nvPicPr>
          <p:cNvPr id="5" name="Picture 2" descr="目覚まし時計のキャラクターのイラスト | かわいいフリー素材集 いらすとや">
            <a:extLst>
              <a:ext uri="{FF2B5EF4-FFF2-40B4-BE49-F238E27FC236}">
                <a16:creationId xmlns:a16="http://schemas.microsoft.com/office/drawing/2014/main" id="{3393BE02-2117-C64C-1E00-ABED0129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83" y="3784580"/>
            <a:ext cx="2900661" cy="29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01D81F422BBA848A588729BB384F3A1" ma:contentTypeVersion="4" ma:contentTypeDescription="新しいドキュメントを作成します。" ma:contentTypeScope="" ma:versionID="28b60091841e95d413ce5de3ebb97ac1">
  <xsd:schema xmlns:xsd="http://www.w3.org/2001/XMLSchema" xmlns:xs="http://www.w3.org/2001/XMLSchema" xmlns:p="http://schemas.microsoft.com/office/2006/metadata/properties" xmlns:ns2="0f39930e-c40a-4fa3-b0b4-23f26f163833" targetNamespace="http://schemas.microsoft.com/office/2006/metadata/properties" ma:root="true" ma:fieldsID="ef62430110a9d16d5eb940df447bc030" ns2:_="">
    <xsd:import namespace="0f39930e-c40a-4fa3-b0b4-23f26f163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9930e-c40a-4fa3-b0b4-23f26f163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787D55-A686-4437-8C21-B0D71CB6217C}">
  <ds:schemaRefs>
    <ds:schemaRef ds:uri="http://schemas.microsoft.com/office/infopath/2007/PartnerControls"/>
    <ds:schemaRef ds:uri="0f39930e-c40a-4fa3-b0b4-23f26f16383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1A97CE-A197-4470-9DEE-B6C45FFDFB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4F449C-B203-49A5-92FD-778D48A85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39930e-c40a-4fa3-b0b4-23f26f1638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190</Words>
  <Application>Microsoft Office PowerPoint</Application>
  <PresentationFormat>ワイド画面</PresentationFormat>
  <Paragraphs>30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UDゴシック</vt:lpstr>
      <vt:lpstr>游ゴシック</vt:lpstr>
      <vt:lpstr>游ゴシック Light</vt:lpstr>
      <vt:lpstr>Arial</vt:lpstr>
      <vt:lpstr>Office テーマ</vt:lpstr>
      <vt:lpstr>満員電車ゲーム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ありさ 林</dc:creator>
  <cp:lastModifiedBy>奈菜子 槫谷</cp:lastModifiedBy>
  <cp:revision>3</cp:revision>
  <dcterms:created xsi:type="dcterms:W3CDTF">2023-12-22T02:33:38Z</dcterms:created>
  <dcterms:modified xsi:type="dcterms:W3CDTF">2024-01-26T02:54:42Z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0x010100601D81F422BBA848A588729BB384F3A1</vt:lpwstr>
  </property>
</Properties>
</file>