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2" r:id="rId7"/>
    <p:sldId id="261" r:id="rId8"/>
    <p:sldId id="260" r:id="rId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9" d="100"/>
          <a:sy n="99" d="100"/>
        </p:scale>
        <p:origin x="41" y="4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所 弥寿" userId="d55051efe9edb13c" providerId="LiveId" clId="{F0401494-B05B-4B05-94C9-B7E6011BFDCE}"/>
    <pc:docChg chg="modSld">
      <pc:chgData name="所 弥寿" userId="d55051efe9edb13c" providerId="LiveId" clId="{F0401494-B05B-4B05-94C9-B7E6011BFDCE}" dt="2023-12-22T02:09:10.545" v="12" actId="207"/>
      <pc:docMkLst>
        <pc:docMk/>
      </pc:docMkLst>
      <pc:sldChg chg="modSp">
        <pc:chgData name="所 弥寿" userId="d55051efe9edb13c" providerId="LiveId" clId="{F0401494-B05B-4B05-94C9-B7E6011BFDCE}" dt="2023-12-22T02:09:10.545" v="12" actId="207"/>
        <pc:sldMkLst>
          <pc:docMk/>
          <pc:sldMk cId="3665410997" sldId="260"/>
        </pc:sldMkLst>
        <pc:spChg chg="mod">
          <ac:chgData name="所 弥寿" userId="d55051efe9edb13c" providerId="LiveId" clId="{F0401494-B05B-4B05-94C9-B7E6011BFDCE}" dt="2023-12-22T02:09:04.763" v="11" actId="207"/>
          <ac:spMkLst>
            <pc:docMk/>
            <pc:sldMk cId="3665410997" sldId="260"/>
            <ac:spMk id="8" creationId="{1DBB3211-4AC7-6A6A-F3F4-60E873C8C741}"/>
          </ac:spMkLst>
        </pc:spChg>
        <pc:spChg chg="mod">
          <ac:chgData name="所 弥寿" userId="d55051efe9edb13c" providerId="LiveId" clId="{F0401494-B05B-4B05-94C9-B7E6011BFDCE}" dt="2023-12-22T02:09:10.545" v="12" actId="207"/>
          <ac:spMkLst>
            <pc:docMk/>
            <pc:sldMk cId="3665410997" sldId="260"/>
            <ac:spMk id="9" creationId="{E1928231-B05A-9B78-2B9D-E120994E6F30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03:24.92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03:40.86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566 1 24575,'-2'12'0,"0"0"0,0 0 0,-1-1 0,-1 1 0,0-1 0,-1 1 0,0-1 0,0-1 0,-9 13 0,-20 47 0,28-56 0,0 0 0,-2 0 0,-12 19 0,-18 35 0,19-34 0,15-30 0,1 0 0,0 1 0,1-1 0,-1 1 0,1-1 0,0 1 0,0 0 0,0 0 0,1 0 0,0 0 0,-1 7 0,2-12 0,0 1 0,0-1 0,0 0 0,0 0 0,0 0 0,0 0 0,0 1 0,0-1 0,0 0 0,0 0 0,0 0 0,0 0 0,0 1 0,0-1 0,0 0 0,1 0 0,-1 0 0,0 0 0,0 0 0,0 0 0,0 1 0,0-1 0,0 0 0,1 0 0,-1 0 0,0 0 0,0 0 0,0 0 0,0 0 0,1 0 0,-1 0 0,0 0 0,0 0 0,0 0 0,0 0 0,1 1 0,-1-1 0,0 0 0,0-1 0,0 1 0,0 0 0,1 0 0,-1 0 0,0 0 0,0 0 0,0 0 0,0 0 0,0 0 0,1 0 0,-1 0 0,0 0 0,13-9 0,9-13 0,-11 8 0,-2 0 0,0-1 0,0 0 0,-2 0 0,0-1 0,8-25 0,6-15 0,44-72 0,-61 119 0,-2 5 0,-1-1 0,1 1 0,0 0 0,0 0 0,1 0 0,-1 0 0,1 0 0,0 0 0,0 1 0,0-1 0,1 1 0,-1 0 0,1 0 0,4-3 0,-7 6 0,0 1 0,-1-1 0,1 0 0,0 0 0,0 1 0,-1-1 0,1 1 0,0-1 0,-1 0 0,1 1 0,-1-1 0,1 1 0,0 0 0,-1-1 0,1 1 0,-1-1 0,0 1 0,1 0 0,-1-1 0,1 1 0,-1 0 0,0-1 0,0 1 0,1 0 0,-1 0 0,0-1 0,0 1 0,0 0 0,0 0 0,0-1 0,0 1 0,0 1 0,2 31 0,-2-30 0,1 21 0,-1 0 0,-2 0 0,0-1 0,-1 1 0,-1-1 0,-2 0 0,-14 40 0,-14 36 0,26-70 0,-2 0 0,-1-1 0,-20 38 0,18-43 0,10-16 0,-1 0 0,0 0 0,-1 0 0,0 0 0,-9 9 0,10-10 0,1-1 0,-1 1 0,1 0 0,0 1 0,0-1 0,1 0 0,0 1 0,0 0 0,-1 10 0,-10 27 0,-27 31 0,27-55 0,2 1 0,-11 27 0,-3 13 0,-51 89 0,25-77 0,-3 7 0,38-52 0,11-19 0,-1-1 0,2 1 0,-1 0 0,2 0 0,-1 0 0,1 0 0,0 1 0,-2 17 0,1 4 0,-2-1 0,-11 37 0,-6 32 0,19-6-1365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04:26.84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76 14 24575,'-3'0'0,"-7"-3"0,-8-1 0,-4 0 0,-1 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04:48.18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102 2 24575,'1'-1'0,"-1"1"0,1 0 0,0 0 0,0 0 0,-1 0 0,1 0 0,0 0 0,-1 0 0,1 0 0,0 0 0,0 0 0,-1 0 0,1 0 0,0 1 0,0-1 0,-1 0 0,1 0 0,0 1 0,-1-1 0,1 1 0,-1-1 0,1 0 0,0 1 0,-1-1 0,1 1 0,-1-1 0,1 1 0,-1 0 0,1-1 0,0 2 0,-2-1 0,0-1 0,1 1 0,-1 0 0,1-1 0,-1 1 0,0 0 0,1-1 0,-1 1 0,0-1 0,0 1 0,1-1 0,-1 1 0,0-1 0,0 0 0,0 1 0,0-1 0,0 0 0,0 0 0,1 0 0,-1 1 0,0-1 0,0 0 0,0 0 0,0 0 0,-1-1 0,-28 0 0,24 0 0,0 1 0,0 0 0,0 0 0,0 0 0,0 1 0,-11 2 0,59 15 0,-14-6 0,-8-3 0,0-1 0,0-1 0,0-1 0,39 6 0,-42-9 0,0 1 0,-1 1 0,21 8 0,-5-2 0,-21-7 0,0 1 0,0 0 0,-1 1 0,15 10 0,9 4 0,7-2 0,-33-15 0,-1-1 0,1 2 0,0-1 0,-1 1 0,12 8 0,-19-12 0,0 0 0,0 1 0,1-1 0,-1 0 0,0 0 0,0 0 0,1 0 0,-1 0 0,0 1 0,0-1 0,0 0 0,1 0 0,-1 0 0,0 1 0,0-1 0,0 0 0,0 0 0,0 1 0,1-1 0,-1 0 0,0 0 0,0 1 0,0-1 0,0 0 0,0 0 0,0 1 0,0-1 0,0 0 0,0 1 0,0-1 0,0 0 0,0 0 0,0 1 0,0-1 0,0 0 0,0 0 0,0 1 0,-1-1 0,1 0 0,0 0 0,0 1 0,0-1 0,-15 5 0,-18-4 0,9-7 0,-1 0 0,1-1 0,0-2 0,1 0 0,-39-22 0,30 14 0,0 3 0,-35-12 0,56 22 0,1 0 0,0-1 0,-19-12 0,-17-8 0,155 85 0,-77-47 0,-17-7 0,0 0 0,0 0 0,-1 2 0,0 0 0,0 0 0,-1 2 0,0-1 0,22 23 0,-26-23 0,6 10 0,-18-16 0,-12-9 0,-269-132 0,274 133 0,-1 0 0,0 1 0,0 0 0,0 1 0,-1 0 0,-14-2 0,72 35 0,228 105 0,-267-133 0,35 16 0,-32-7 0,-10-10 0,-1 0 0,1-1 0,0 1 0,-1-1 0,1 1 0,-1 0 0,1-1 0,-1 1 0,1-1 0,-1 1 0,1-1 0,-1 0 0,1 1 0,-1-1 0,0 1 0,1-1 0,-1 0 0,0 0 0,1 1 0,-1-1 0,0 0 0,1 0 0,-1 0 0,-1 0 0,-23 5 0,-1-2 0,0-1 0,0-2 0,0 0 0,-40-6 0,61 5 0,0 0 0,-1 0 0,1-1 0,0 1 0,-1-1 0,1-1 0,0 1 0,0-1 0,1 0 0,-1 0 0,-6-5 0,17 6 0,0 1 0,-1 0 0,1 0 0,0 1 0,-1-1 0,8 2 0,-6 0 0,0 1 0,0 0 0,0 1 0,0-1 0,0 2 0,0-1 0,-1 1 0,1 0 0,7 6 0,-6-4 0,0-1 0,0 0 0,0 0 0,1-1 0,9 3 0,-9-3 0,0 0 0,0 0 0,0 1 0,-1 0 0,0 1 0,0-1 0,0 2 0,13 13 0,-12-12 0,0 0 0,0 0 0,0-1 0,21 12 0,-27-18 0,-15-8 0,-24-11 0,-96-15 0,108 25 0,0 2 0,0 1 0,-32-4 0,56 9 0,-1 0 0,1 0 0,-1 0 0,1 0 0,-1 0 0,1 0 0,-1 0 0,1 0 0,-1 0 0,1 0 0,-1 1 0,1-1 0,-1 0 0,1 0 0,-1 0 0,1 1 0,-1-1 0,1 0 0,-1 1 0,1-1 0,-1 0 0,1 1 0,0-1 0,-1 0 0,1 1 0,0-1 0,-1 1 0,1-1 0,0 1 0,-1-1 0,1 1 0,0-1 0,0 1 0,0-1 0,0 1 0,-1-1 0,1 1 0,0-1 0,0 1 0,0-1 0,0 1 0,0-1 0,0 1 0,0-1 0,0 1 0,1 0 0,-1-1 0,0 1 0,0-1 0,0 1 0,1-1 0,-1 1 0,0-1 0,0 0 0,1 1 0,-1-1 0,0 1 0,1-1 0,-1 0 0,1 1 0,25 39 0,-19-30 0,-4-4 0,0 0 0,1 0 0,0 0 0,0 0 0,0-1 0,1 0 0,-1 0 0,1 0 0,1 0 0,-1-1 0,12 8 0,-9-7 0,0 1 0,0 0 0,0 0 0,-1 1 0,0 0 0,-1 0 0,1 1 0,-2 0 0,10 15 0,-5-1 0,0 1 0,10 39 0,-16-53 0,0 0 0,1 0 0,0 0 0,0 0 0,1-1 0,0 0 0,1 0 0,7 7 0,-8-10 0,-1 0 0,0 0 0,0 1 0,0 0 0,-1 0 0,0 0 0,0 1 0,0 0 0,-1-1 0,0 1 0,-1 0 0,1 0 0,-1 1 0,-1-1 0,2 10 0,-3 2 0,0 3 0,1 0 0,4 25 0,-3-38 0,0 0 0,1-1 0,0 1 0,0-1 0,1 0 0,0 0 0,1 0 0,7 11 0,1 1 0,-1 1 0,-1 1 0,10 25 0,0 3 0,-14-36-136,-1 1-1,-1-1 1,0 2-1,-1-1 1,-1 0-1,0 1 1,-1 0-1,-1-1 0,-1 19 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46A5DB-8AC5-4BBE-79B2-97F9A6DFC8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38D0EF3-CEE4-C396-64D6-3BD716A25A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6F8B2DC-1017-8ED7-312C-74CF706FE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EDBF7-B1FA-4A28-89C9-38D4435E33AC}" type="datetimeFigureOut">
              <a:rPr kumimoji="1" lang="ja-JP" altLang="en-US" smtClean="0"/>
              <a:t>2023/12/22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1FECF35-767E-7F29-5157-794F1AAA3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55493C3-7415-95D1-E9D1-08DB7B16C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3A1F-0BD7-4E4A-9BC1-29AD55792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095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D40A2F-8914-F9D7-99EC-168B09BBE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F739811-7C21-D0CA-EF41-0F0BD693BB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2E91161-8CBA-695F-3D3C-7B31995A0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EDBF7-B1FA-4A28-89C9-38D4435E33AC}" type="datetimeFigureOut">
              <a:rPr kumimoji="1" lang="ja-JP" altLang="en-US" smtClean="0"/>
              <a:t>2023/12/22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E2B480B-89C2-8146-27F9-897073EC7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C256342-8228-48DE-5626-5C0059013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3A1F-0BD7-4E4A-9BC1-29AD55792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9151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638B2061-05C7-0118-7BF0-C5924E0918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5AB35B7-ECFF-6CE5-CE5B-CA866A737C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209DBB8-167A-2A73-02FF-A6167F8A3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EDBF7-B1FA-4A28-89C9-38D4435E33AC}" type="datetimeFigureOut">
              <a:rPr kumimoji="1" lang="ja-JP" altLang="en-US" smtClean="0"/>
              <a:t>2023/12/22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4EE1B4D-CBBD-9FAD-8493-3D30BB4C5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3CA77DC-0520-5076-0FC7-3DC72AE47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3A1F-0BD7-4E4A-9BC1-29AD55792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4305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A972DF-603E-D092-83FA-1DEEBDBAE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DAC1D8C-D2EB-8F4C-2D8C-53849D95A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A91824E-3AAA-413C-A76E-A7137F6C0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EDBF7-B1FA-4A28-89C9-38D4435E33AC}" type="datetimeFigureOut">
              <a:rPr kumimoji="1" lang="ja-JP" altLang="en-US" smtClean="0"/>
              <a:t>2023/12/22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4632475-38A8-3538-E9DD-E7312CA93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8D59E48-91C6-6068-5B25-67A5D5166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3A1F-0BD7-4E4A-9BC1-29AD55792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9089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06B9C5-28C5-4CF7-2276-FB8A21E4C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203D380-03A0-AB4E-8864-B2B61BF249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28B2E48-5A94-6ADF-7AC0-E7888A7FB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EDBF7-B1FA-4A28-89C9-38D4435E33AC}" type="datetimeFigureOut">
              <a:rPr kumimoji="1" lang="ja-JP" altLang="en-US" smtClean="0"/>
              <a:t>2023/12/22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8C6F091-F868-3D37-1228-BB3CE24CC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07FE86A-D30A-C708-FB9A-6922438F1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3A1F-0BD7-4E4A-9BC1-29AD55792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9790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98CDB7-B9E8-C393-C257-130932CFA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4BDB7DD-8459-4FDD-9E34-0FDB1D270B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3F240A5-BF51-43E8-C7D6-2B598E0BFB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4155856-465F-7A95-AB20-BC7580849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EDBF7-B1FA-4A28-89C9-38D4435E33AC}" type="datetimeFigureOut">
              <a:rPr kumimoji="1" lang="ja-JP" altLang="en-US" smtClean="0"/>
              <a:t>2023/12/22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3BB7599-032F-F029-6EAD-79763DBF3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85BAAAF-805E-32E4-3934-3EEDF0772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3A1F-0BD7-4E4A-9BC1-29AD55792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7277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EACE92-FFA0-5DA4-AFBD-8A273FE12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22E8D9E-5CD7-DBC3-4844-153836B1CD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0893385-46BF-C1C2-A7D1-F065B51AA9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3A7C53A-15E8-B228-9507-5ED1EAF8DA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4C5E65C-44B3-8B8C-C3A1-422E719883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6771C6A-B67F-EC18-D404-1359EA02C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EDBF7-B1FA-4A28-89C9-38D4435E33AC}" type="datetimeFigureOut">
              <a:rPr kumimoji="1" lang="ja-JP" altLang="en-US" smtClean="0"/>
              <a:t>2023/12/22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C1C118D3-3457-65ED-C20E-FE3F29C9B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7209533-3A57-283E-5FD2-EC738150A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3A1F-0BD7-4E4A-9BC1-29AD55792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1181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A1063D-669B-5125-5115-E32CBC80E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639FDCA-DA2D-98A3-A669-586E96E76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EDBF7-B1FA-4A28-89C9-38D4435E33AC}" type="datetimeFigureOut">
              <a:rPr kumimoji="1" lang="ja-JP" altLang="en-US" smtClean="0"/>
              <a:t>2023/12/22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0045A95-A606-3D2C-D632-2F8559546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8DA7E14-274D-69D5-2196-2CF6C257A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3A1F-0BD7-4E4A-9BC1-29AD55792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9299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16EF01CC-FF99-2A1E-9BDE-006DF87FA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EDBF7-B1FA-4A28-89C9-38D4435E33AC}" type="datetimeFigureOut">
              <a:rPr kumimoji="1" lang="ja-JP" altLang="en-US" smtClean="0"/>
              <a:t>2023/12/22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49944B6-421E-C57A-3A41-AABA7B393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3046954-A989-E1D3-7AE0-E353D274A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3A1F-0BD7-4E4A-9BC1-29AD55792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0370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9C6E34-43D3-CAF3-35AA-3BF6EC24C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FCF373-24B1-F009-873B-389D004BB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6DF4D6B-B5A5-9A1B-A897-A86FB4900D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0141DB9-93FB-6E0C-053C-BF1E38B05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EDBF7-B1FA-4A28-89C9-38D4435E33AC}" type="datetimeFigureOut">
              <a:rPr kumimoji="1" lang="ja-JP" altLang="en-US" smtClean="0"/>
              <a:t>2023/12/22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EDCAE6C-0FB6-FAF7-9049-1E4C4BB7C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6C71361-0351-5927-3D0E-6C1177A8B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3A1F-0BD7-4E4A-9BC1-29AD55792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4987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49EBFFA-E45D-1BB2-2119-41C7433A0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08DC3982-7FFF-8FD4-D856-83FDECE67A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CF5F4CA-8D35-68F3-F15B-062FEF898E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C716ABA-05AD-12A0-ED9E-8336C5CAD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EDBF7-B1FA-4A28-89C9-38D4435E33AC}" type="datetimeFigureOut">
              <a:rPr kumimoji="1" lang="ja-JP" altLang="en-US" smtClean="0"/>
              <a:t>2023/12/22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CA6BE25-853B-BF0C-DE58-ED3BAC353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C2786E4-DE92-F748-B3FA-A2C89CF9B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3A1F-0BD7-4E4A-9BC1-29AD55792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2284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43DA96F6-0C18-D548-08AF-498621536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152B867-5705-C1E8-4322-D42DE47642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7134D4F-69BF-907C-1DD7-517F39328B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EDBF7-B1FA-4A28-89C9-38D4435E33AC}" type="datetimeFigureOut">
              <a:rPr kumimoji="1" lang="ja-JP" altLang="en-US" smtClean="0"/>
              <a:t>2023/12/22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6FD1520-6BA0-8E70-F794-D7E36B8067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BDB407F-FA59-0067-DA6E-BCF1F21BD0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D3A1F-0BD7-4E4A-9BC1-29AD55792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2986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customXml" Target="../ink/ink2.xml"/><Relationship Id="rId12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0" Type="http://schemas.openxmlformats.org/officeDocument/2006/relationships/image" Target="../media/image8.png"/><Relationship Id="rId4" Type="http://schemas.microsoft.com/office/2007/relationships/hdphoto" Target="../media/hdphoto2.wdp"/><Relationship Id="rId9" Type="http://schemas.openxmlformats.org/officeDocument/2006/relationships/customXml" Target="../ink/ink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artoon Bomb with Skull and Crossbones — Stock Vector © Hellagiustiuey ...">
            <a:extLst>
              <a:ext uri="{FF2B5EF4-FFF2-40B4-BE49-F238E27FC236}">
                <a16:creationId xmlns:a16="http://schemas.microsoft.com/office/drawing/2014/main" id="{88C168C9-C8AE-3BA2-F00B-BB7B6B5594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0EF1CA84-BC95-2582-52C5-D381834D34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57829" y="1470705"/>
            <a:ext cx="9144000" cy="2900518"/>
          </a:xfrm>
        </p:spPr>
        <p:txBody>
          <a:bodyPr>
            <a:normAutofit/>
          </a:bodyPr>
          <a:lstStyle/>
          <a:p>
            <a:r>
              <a:rPr lang="ja-JP" altLang="en-US" sz="8800" dirty="0">
                <a:solidFill>
                  <a:srgbClr val="FFFF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ばくだん</a:t>
            </a:r>
            <a:r>
              <a:rPr kumimoji="1" lang="ja-JP" altLang="en-US" sz="8800" dirty="0">
                <a:solidFill>
                  <a:srgbClr val="FFFF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ゲーム</a:t>
            </a:r>
          </a:p>
        </p:txBody>
      </p:sp>
    </p:spTree>
    <p:extLst>
      <p:ext uri="{BB962C8B-B14F-4D97-AF65-F5344CB8AC3E}">
        <p14:creationId xmlns:p14="http://schemas.microsoft.com/office/powerpoint/2010/main" val="13309860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4BB5BE1-627E-A38D-EC2F-05768D99C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2833469" cy="1325563"/>
          </a:xfrm>
        </p:spPr>
        <p:txBody>
          <a:bodyPr>
            <a:noAutofit/>
          </a:bodyPr>
          <a:lstStyle/>
          <a:p>
            <a:r>
              <a:rPr kumimoji="1" lang="ja-JP" altLang="en-US" sz="720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ルール</a:t>
            </a:r>
            <a:endParaRPr kumimoji="1" lang="ja-JP" alt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21809D1-C2AC-7AE9-E897-CAEA428A9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938" y="2648474"/>
            <a:ext cx="1324356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kumimoji="1" lang="ja-JP" altLang="en-US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①玉を爆弾とします。</a:t>
            </a:r>
            <a:endParaRPr kumimoji="1" lang="en-US" altLang="ja-JP" sz="4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endParaRPr kumimoji="1" lang="en-US" altLang="ja-JP" sz="4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②スタートの合図で、爆弾を</a:t>
            </a:r>
            <a:r>
              <a:rPr lang="ja-JP" altLang="en-US" sz="44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相手コートに投げる</a:t>
            </a:r>
            <a:r>
              <a:rPr lang="ja-JP" altLang="en-US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。</a:t>
            </a:r>
            <a:endParaRPr lang="en-US" altLang="ja-JP" sz="4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endParaRPr lang="en-US" altLang="ja-JP" sz="4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③終了の合図で</a:t>
            </a:r>
            <a:r>
              <a:rPr kumimoji="1" lang="ja-JP" altLang="en-US" sz="44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動きを止める</a:t>
            </a:r>
            <a:r>
              <a:rPr kumimoji="1" lang="ja-JP" altLang="en-US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。</a:t>
            </a:r>
            <a:endParaRPr kumimoji="1" lang="en-US" altLang="ja-JP" sz="4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endParaRPr kumimoji="1" lang="en-US" altLang="ja-JP" sz="4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④</a:t>
            </a:r>
            <a:r>
              <a:rPr lang="ja-JP" altLang="en-US" sz="44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コート内に</a:t>
            </a:r>
            <a:r>
              <a:rPr lang="ja-JP" altLang="en-US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爆弾の数が</a:t>
            </a:r>
            <a:r>
              <a:rPr lang="ja-JP" altLang="en-US" sz="44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少ないチーム</a:t>
            </a:r>
            <a:r>
              <a:rPr lang="ja-JP" altLang="en-US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が</a:t>
            </a:r>
            <a:r>
              <a:rPr lang="ja-JP" altLang="en-US" sz="44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勝ち</a:t>
            </a:r>
            <a:r>
              <a:rPr lang="ja-JP" altLang="en-US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。</a:t>
            </a:r>
            <a:endParaRPr kumimoji="1" lang="ja-JP" altLang="en-US" sz="4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4098" name="Picture 2" descr="玉入れ（CSai・png） | 無料イラスト素材｜素材ラボ">
            <a:extLst>
              <a:ext uri="{FF2B5EF4-FFF2-40B4-BE49-F238E27FC236}">
                <a16:creationId xmlns:a16="http://schemas.microsoft.com/office/drawing/2014/main" id="{E455B081-6866-35C1-680A-BBE81ED013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08" b="99057" l="3114" r="98718">
                        <a14:foregroundMark x1="2564" y1="4340" x2="10440" y2="9057"/>
                        <a14:foregroundMark x1="10440" y1="9057" x2="17399" y2="22264"/>
                        <a14:foregroundMark x1="17399" y1="22264" x2="8516" y2="40943"/>
                        <a14:foregroundMark x1="8516" y1="40943" x2="22253" y2="31887"/>
                        <a14:foregroundMark x1="22253" y1="31887" x2="11538" y2="68302"/>
                        <a14:foregroundMark x1="11538" y1="68302" x2="16392" y2="85094"/>
                        <a14:foregroundMark x1="16392" y1="85094" x2="8150" y2="80377"/>
                        <a14:foregroundMark x1="8150" y1="80377" x2="9615" y2="66415"/>
                        <a14:foregroundMark x1="9615" y1="66415" x2="22527" y2="37925"/>
                        <a14:foregroundMark x1="22527" y1="37925" x2="34023" y2="27774"/>
                        <a14:foregroundMark x1="34317" y1="32018" x2="27930" y2="45660"/>
                        <a14:foregroundMark x1="35554" y1="29378" x2="34998" y2="30566"/>
                        <a14:foregroundMark x1="27930" y1="45660" x2="28755" y2="59811"/>
                        <a14:foregroundMark x1="28755" y1="59811" x2="37088" y2="57925"/>
                        <a14:foregroundMark x1="37088" y1="57925" x2="32326" y2="71698"/>
                        <a14:foregroundMark x1="32326" y1="71698" x2="22985" y2="66792"/>
                        <a14:foregroundMark x1="22985" y1="66792" x2="20421" y2="90000"/>
                        <a14:foregroundMark x1="20421" y1="90000" x2="12821" y2="94528"/>
                        <a14:foregroundMark x1="12821" y1="94528" x2="22070" y2="76226"/>
                        <a14:foregroundMark x1="22070" y1="76226" x2="21337" y2="79245"/>
                        <a14:foregroundMark x1="7875" y1="49434" x2="2106" y2="68113"/>
                        <a14:foregroundMark x1="2106" y1="68113" x2="4304" y2="83396"/>
                        <a14:foregroundMark x1="4304" y1="83396" x2="11905" y2="80943"/>
                        <a14:foregroundMark x1="11905" y1="80943" x2="10897" y2="69057"/>
                        <a14:foregroundMark x1="6136" y1="48491" x2="549" y2="60000"/>
                        <a14:foregroundMark x1="549" y1="60000" x2="3114" y2="96415"/>
                        <a14:foregroundMark x1="3114" y1="96415" x2="14194" y2="99245"/>
                        <a14:foregroundMark x1="31136" y1="29434" x2="36447" y2="45094"/>
                        <a14:foregroundMark x1="36447" y1="45094" x2="38645" y2="63019"/>
                        <a14:foregroundMark x1="38645" y1="63019" x2="35165" y2="85849"/>
                        <a14:foregroundMark x1="35165" y1="85849" x2="25366" y2="94340"/>
                        <a14:foregroundMark x1="68773" y1="7170" x2="69597" y2="28113"/>
                        <a14:foregroundMark x1="69597" y1="28113" x2="65476" y2="68302"/>
                        <a14:foregroundMark x1="65476" y1="68302" x2="70696" y2="86415"/>
                        <a14:foregroundMark x1="70696" y1="86415" x2="78114" y2="98302"/>
                        <a14:foregroundMark x1="78114" y1="98302" x2="86081" y2="97925"/>
                        <a14:foregroundMark x1="86081" y1="97925" x2="96429" y2="87170"/>
                        <a14:foregroundMark x1="96429" y1="87170" x2="99817" y2="72264"/>
                        <a14:foregroundMark x1="99817" y1="72264" x2="97253" y2="15472"/>
                        <a14:foregroundMark x1="97253" y1="15472" x2="80952" y2="7736"/>
                        <a14:foregroundMark x1="80952" y1="7736" x2="69048" y2="8113"/>
                        <a14:foregroundMark x1="85714" y1="24906" x2="75000" y2="54151"/>
                        <a14:foregroundMark x1="75000" y1="54151" x2="83608" y2="82642"/>
                        <a14:foregroundMark x1="83608" y1="82642" x2="97802" y2="81698"/>
                        <a14:foregroundMark x1="97802" y1="81698" x2="98718" y2="23019"/>
                        <a14:foregroundMark x1="98718" y1="23019" x2="88278" y2="18868"/>
                        <a14:foregroundMark x1="88278" y1="18868" x2="82509" y2="29434"/>
                        <a14:foregroundMark x1="82509" y1="29434" x2="82509" y2="29434"/>
                        <a14:foregroundMark x1="92674" y1="43585" x2="92949" y2="60000"/>
                        <a14:foregroundMark x1="92949" y1="60000" x2="98352" y2="45660"/>
                        <a14:foregroundMark x1="98352" y1="45660" x2="94414" y2="23019"/>
                        <a14:foregroundMark x1="94414" y1="23019" x2="84341" y2="30943"/>
                        <a14:foregroundMark x1="84341" y1="30943" x2="81410" y2="50000"/>
                        <a14:foregroundMark x1="81410" y1="50000" x2="89103" y2="62264"/>
                        <a14:foregroundMark x1="89103" y1="62264" x2="92033" y2="62830"/>
                        <a14:foregroundMark x1="91484" y1="16981" x2="91209" y2="16981"/>
                        <a14:foregroundMark x1="91026" y1="34717" x2="91026" y2="37547"/>
                        <a14:foregroundMark x1="87088" y1="91509" x2="96795" y2="91698"/>
                        <a14:foregroundMark x1="96795" y1="91698" x2="89469" y2="85660"/>
                        <a14:foregroundMark x1="89469" y1="85660" x2="87637" y2="93585"/>
                        <a14:foregroundMark x1="66667" y1="68679" x2="65842" y2="86415"/>
                        <a14:foregroundMark x1="65842" y1="86415" x2="73260" y2="97547"/>
                        <a14:foregroundMark x1="73260" y1="97547" x2="75733" y2="97547"/>
                        <a14:foregroundMark x1="69048" y1="10189" x2="62271" y2="10189"/>
                        <a14:foregroundMark x1="62271" y1="10189" x2="55220" y2="6038"/>
                        <a14:foregroundMark x1="55220" y1="6038" x2="64286" y2="6038"/>
                        <a14:foregroundMark x1="64286" y1="6038" x2="64835" y2="10943"/>
                        <a14:foregroundMark x1="56685" y1="7736" x2="57692" y2="3208"/>
                        <a14:backgroundMark x1="48168" y1="92642" x2="41117" y2="92642"/>
                        <a14:backgroundMark x1="41117" y1="92642" x2="37812" y2="79193"/>
                        <a14:backgroundMark x1="33187" y1="26269" x2="32784" y2="23396"/>
                        <a14:backgroundMark x1="32784" y1="23396" x2="41026" y2="1698"/>
                        <a14:backgroundMark x1="41026" y1="1698" x2="49176" y2="18302"/>
                        <a14:backgroundMark x1="49176" y1="18302" x2="50733" y2="73585"/>
                        <a14:backgroundMark x1="50733" y1="73585" x2="46337" y2="91887"/>
                        <a14:backgroundMark x1="46337" y1="91887" x2="45788" y2="93208"/>
                        <a14:backgroundMark x1="39469" y1="68679" x2="39560" y2="54340"/>
                        <a14:backgroundMark x1="39560" y1="54340" x2="35073" y2="38868"/>
                        <a14:backgroundMark x1="35073" y1="38868" x2="34066" y2="24340"/>
                        <a14:backgroundMark x1="34066" y1="24340" x2="34249" y2="22453"/>
                        <a14:backgroundMark x1="43223" y1="26981" x2="37179" y2="19245"/>
                        <a14:backgroundMark x1="37179" y1="19245" x2="40201" y2="28113"/>
                        <a14:backgroundMark x1="34432" y1="21887" x2="37637" y2="29434"/>
                        <a14:backgroundMark x1="34249" y1="27736" x2="35440" y2="26038"/>
                        <a14:backgroundMark x1="35440" y1="30566" x2="35440" y2="31321"/>
                        <a14:backgroundMark x1="55678" y1="17547" x2="60348" y2="31132"/>
                        <a14:backgroundMark x1="60348" y1="31132" x2="59249" y2="20755"/>
                        <a14:backgroundMark x1="59890" y1="40755" x2="66667" y2="31321"/>
                        <a14:backgroundMark x1="66667" y1="31321" x2="66026" y2="15849"/>
                        <a14:backgroundMark x1="66209" y1="14528" x2="58242" y2="13019"/>
                        <a14:backgroundMark x1="58242" y1="13019" x2="55311" y2="27547"/>
                        <a14:backgroundMark x1="55311" y1="27547" x2="60073" y2="43019"/>
                        <a14:backgroundMark x1="60073" y1="43019" x2="65659" y2="28679"/>
                        <a14:backgroundMark x1="65659" y1="28679" x2="59615" y2="16792"/>
                        <a14:backgroundMark x1="59615" y1="16792" x2="61905" y2="39245"/>
                        <a14:backgroundMark x1="60073" y1="43585" x2="60256" y2="79623"/>
                        <a14:backgroundMark x1="60256" y1="79623" x2="64377" y2="91887"/>
                        <a14:backgroundMark x1="64377" y1="91887" x2="56044" y2="89245"/>
                        <a14:backgroundMark x1="56044" y1="89245" x2="58516" y2="87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324"/>
          <a:stretch/>
        </p:blipFill>
        <p:spPr bwMode="auto">
          <a:xfrm>
            <a:off x="8702474" y="54151"/>
            <a:ext cx="3237276" cy="343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玉入れ（CSai・png） | 無料イラスト素材｜素材ラボ">
            <a:extLst>
              <a:ext uri="{FF2B5EF4-FFF2-40B4-BE49-F238E27FC236}">
                <a16:creationId xmlns:a16="http://schemas.microsoft.com/office/drawing/2014/main" id="{B3415743-E469-21B8-8093-2750ABCFC0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08" b="99057" l="3114" r="98718">
                        <a14:foregroundMark x1="2564" y1="4340" x2="10440" y2="9057"/>
                        <a14:foregroundMark x1="10440" y1="9057" x2="17399" y2="22264"/>
                        <a14:foregroundMark x1="17399" y1="22264" x2="8516" y2="40943"/>
                        <a14:foregroundMark x1="8516" y1="40943" x2="22253" y2="31887"/>
                        <a14:foregroundMark x1="22253" y1="31887" x2="11538" y2="68302"/>
                        <a14:foregroundMark x1="11538" y1="68302" x2="16392" y2="85094"/>
                        <a14:foregroundMark x1="16392" y1="85094" x2="8150" y2="80377"/>
                        <a14:foregroundMark x1="8150" y1="80377" x2="9615" y2="66415"/>
                        <a14:foregroundMark x1="9615" y1="66415" x2="22527" y2="37925"/>
                        <a14:foregroundMark x1="22527" y1="37925" x2="34023" y2="27774"/>
                        <a14:foregroundMark x1="34317" y1="32018" x2="27930" y2="45660"/>
                        <a14:foregroundMark x1="35554" y1="29378" x2="34998" y2="30566"/>
                        <a14:foregroundMark x1="27930" y1="45660" x2="28755" y2="59811"/>
                        <a14:foregroundMark x1="28755" y1="59811" x2="37088" y2="57925"/>
                        <a14:foregroundMark x1="37088" y1="57925" x2="32326" y2="71698"/>
                        <a14:foregroundMark x1="32326" y1="71698" x2="22985" y2="66792"/>
                        <a14:foregroundMark x1="22985" y1="66792" x2="20421" y2="90000"/>
                        <a14:foregroundMark x1="20421" y1="90000" x2="12821" y2="94528"/>
                        <a14:foregroundMark x1="12821" y1="94528" x2="22070" y2="76226"/>
                        <a14:foregroundMark x1="22070" y1="76226" x2="21337" y2="79245"/>
                        <a14:foregroundMark x1="7875" y1="49434" x2="2106" y2="68113"/>
                        <a14:foregroundMark x1="2106" y1="68113" x2="4304" y2="83396"/>
                        <a14:foregroundMark x1="4304" y1="83396" x2="11905" y2="80943"/>
                        <a14:foregroundMark x1="11905" y1="80943" x2="10897" y2="69057"/>
                        <a14:foregroundMark x1="6136" y1="48491" x2="549" y2="60000"/>
                        <a14:foregroundMark x1="549" y1="60000" x2="3114" y2="96415"/>
                        <a14:foregroundMark x1="3114" y1="96415" x2="14194" y2="99245"/>
                        <a14:foregroundMark x1="31136" y1="29434" x2="36447" y2="45094"/>
                        <a14:foregroundMark x1="36447" y1="45094" x2="38645" y2="63019"/>
                        <a14:foregroundMark x1="38645" y1="63019" x2="35165" y2="85849"/>
                        <a14:foregroundMark x1="35165" y1="85849" x2="25366" y2="94340"/>
                        <a14:foregroundMark x1="68773" y1="7170" x2="69597" y2="28113"/>
                        <a14:foregroundMark x1="69597" y1="28113" x2="65476" y2="68302"/>
                        <a14:foregroundMark x1="65476" y1="68302" x2="70696" y2="86415"/>
                        <a14:foregroundMark x1="70696" y1="86415" x2="78114" y2="98302"/>
                        <a14:foregroundMark x1="78114" y1="98302" x2="86081" y2="97925"/>
                        <a14:foregroundMark x1="86081" y1="97925" x2="96429" y2="87170"/>
                        <a14:foregroundMark x1="96429" y1="87170" x2="99817" y2="72264"/>
                        <a14:foregroundMark x1="99817" y1="72264" x2="97253" y2="15472"/>
                        <a14:foregroundMark x1="97253" y1="15472" x2="80952" y2="7736"/>
                        <a14:foregroundMark x1="80952" y1="7736" x2="69048" y2="8113"/>
                        <a14:foregroundMark x1="85714" y1="24906" x2="75000" y2="54151"/>
                        <a14:foregroundMark x1="75000" y1="54151" x2="83608" y2="82642"/>
                        <a14:foregroundMark x1="83608" y1="82642" x2="97802" y2="81698"/>
                        <a14:foregroundMark x1="97802" y1="81698" x2="98718" y2="23019"/>
                        <a14:foregroundMark x1="98718" y1="23019" x2="88278" y2="18868"/>
                        <a14:foregroundMark x1="88278" y1="18868" x2="82509" y2="29434"/>
                        <a14:foregroundMark x1="82509" y1="29434" x2="82509" y2="29434"/>
                        <a14:foregroundMark x1="92674" y1="43585" x2="92949" y2="60000"/>
                        <a14:foregroundMark x1="92949" y1="60000" x2="98352" y2="45660"/>
                        <a14:foregroundMark x1="98352" y1="45660" x2="94414" y2="23019"/>
                        <a14:foregroundMark x1="94414" y1="23019" x2="84341" y2="30943"/>
                        <a14:foregroundMark x1="84341" y1="30943" x2="81410" y2="50000"/>
                        <a14:foregroundMark x1="81410" y1="50000" x2="89103" y2="62264"/>
                        <a14:foregroundMark x1="89103" y1="62264" x2="92033" y2="62830"/>
                        <a14:foregroundMark x1="91484" y1="16981" x2="91209" y2="16981"/>
                        <a14:foregroundMark x1="91026" y1="34717" x2="91026" y2="37547"/>
                        <a14:foregroundMark x1="87088" y1="91509" x2="96795" y2="91698"/>
                        <a14:foregroundMark x1="96795" y1="91698" x2="89469" y2="85660"/>
                        <a14:foregroundMark x1="89469" y1="85660" x2="87637" y2="93585"/>
                        <a14:foregroundMark x1="66667" y1="68679" x2="65842" y2="86415"/>
                        <a14:foregroundMark x1="65842" y1="86415" x2="73260" y2="97547"/>
                        <a14:foregroundMark x1="73260" y1="97547" x2="75733" y2="97547"/>
                        <a14:foregroundMark x1="69048" y1="10189" x2="62271" y2="10189"/>
                        <a14:foregroundMark x1="62271" y1="10189" x2="55220" y2="6038"/>
                        <a14:foregroundMark x1="55220" y1="6038" x2="64286" y2="6038"/>
                        <a14:foregroundMark x1="64286" y1="6038" x2="64835" y2="10943"/>
                        <a14:foregroundMark x1="56685" y1="7736" x2="57692" y2="3208"/>
                        <a14:backgroundMark x1="48168" y1="92642" x2="41117" y2="92642"/>
                        <a14:backgroundMark x1="41117" y1="92642" x2="37812" y2="79193"/>
                        <a14:backgroundMark x1="33187" y1="26269" x2="32784" y2="23396"/>
                        <a14:backgroundMark x1="32784" y1="23396" x2="41026" y2="1698"/>
                        <a14:backgroundMark x1="41026" y1="1698" x2="49176" y2="18302"/>
                        <a14:backgroundMark x1="49176" y1="18302" x2="50733" y2="73585"/>
                        <a14:backgroundMark x1="50733" y1="73585" x2="46337" y2="91887"/>
                        <a14:backgroundMark x1="46337" y1="91887" x2="45788" y2="93208"/>
                        <a14:backgroundMark x1="39469" y1="68679" x2="39560" y2="54340"/>
                        <a14:backgroundMark x1="39560" y1="54340" x2="35073" y2="38868"/>
                        <a14:backgroundMark x1="35073" y1="38868" x2="34066" y2="24340"/>
                        <a14:backgroundMark x1="34066" y1="24340" x2="34249" y2="22453"/>
                        <a14:backgroundMark x1="43223" y1="26981" x2="37179" y2="19245"/>
                        <a14:backgroundMark x1="37179" y1="19245" x2="40201" y2="28113"/>
                        <a14:backgroundMark x1="34432" y1="21887" x2="37637" y2="29434"/>
                        <a14:backgroundMark x1="34249" y1="27736" x2="35440" y2="26038"/>
                        <a14:backgroundMark x1="35440" y1="30566" x2="35440" y2="31321"/>
                        <a14:backgroundMark x1="55678" y1="17547" x2="60348" y2="31132"/>
                        <a14:backgroundMark x1="60348" y1="31132" x2="59249" y2="20755"/>
                        <a14:backgroundMark x1="59890" y1="40755" x2="66667" y2="31321"/>
                        <a14:backgroundMark x1="66667" y1="31321" x2="66026" y2="15849"/>
                        <a14:backgroundMark x1="66209" y1="14528" x2="58242" y2="13019"/>
                        <a14:backgroundMark x1="58242" y1="13019" x2="55311" y2="27547"/>
                        <a14:backgroundMark x1="55311" y1="27547" x2="60073" y2="43019"/>
                        <a14:backgroundMark x1="60073" y1="43019" x2="65659" y2="28679"/>
                        <a14:backgroundMark x1="65659" y1="28679" x2="59615" y2="16792"/>
                        <a14:backgroundMark x1="59615" y1="16792" x2="61905" y2="39245"/>
                        <a14:backgroundMark x1="60073" y1="43585" x2="60256" y2="79623"/>
                        <a14:backgroundMark x1="60256" y1="79623" x2="64377" y2="91887"/>
                        <a14:backgroundMark x1="64377" y1="91887" x2="56044" y2="89245"/>
                        <a14:backgroundMark x1="56044" y1="89245" x2="58516" y2="87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721" r="62557"/>
          <a:stretch/>
        </p:blipFill>
        <p:spPr bwMode="auto">
          <a:xfrm>
            <a:off x="5539164" y="130307"/>
            <a:ext cx="2743370" cy="335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CC9EAD03-50C8-36B0-D8A2-020F0F071595}"/>
              </a:ext>
            </a:extLst>
          </p:cNvPr>
          <p:cNvSpPr/>
          <p:nvPr/>
        </p:nvSpPr>
        <p:spPr>
          <a:xfrm>
            <a:off x="5243732" y="27500"/>
            <a:ext cx="6822831" cy="3528501"/>
          </a:xfrm>
          <a:prstGeom prst="roundRect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A08FA000-DAC1-1D75-7828-CFC9BD2C8CBA}"/>
              </a:ext>
            </a:extLst>
          </p:cNvPr>
          <p:cNvCxnSpPr>
            <a:stCxn id="7" idx="0"/>
            <a:endCxn id="7" idx="2"/>
          </p:cNvCxnSpPr>
          <p:nvPr/>
        </p:nvCxnSpPr>
        <p:spPr>
          <a:xfrm>
            <a:off x="8655148" y="27500"/>
            <a:ext cx="0" cy="352850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楕円 10">
            <a:extLst>
              <a:ext uri="{FF2B5EF4-FFF2-40B4-BE49-F238E27FC236}">
                <a16:creationId xmlns:a16="http://schemas.microsoft.com/office/drawing/2014/main" id="{636FBA20-EE43-0BFC-F2E3-4D5106B7B1FC}"/>
              </a:ext>
            </a:extLst>
          </p:cNvPr>
          <p:cNvSpPr/>
          <p:nvPr/>
        </p:nvSpPr>
        <p:spPr>
          <a:xfrm rot="2659717">
            <a:off x="5713113" y="1134388"/>
            <a:ext cx="182880" cy="296057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4F612539-B5D2-030A-A7E7-2E3C7999828A}"/>
              </a:ext>
            </a:extLst>
          </p:cNvPr>
          <p:cNvSpPr/>
          <p:nvPr/>
        </p:nvSpPr>
        <p:spPr>
          <a:xfrm rot="2484430">
            <a:off x="11902378" y="-13613"/>
            <a:ext cx="182880" cy="296057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27975802-2DC3-E9C8-EF03-E8E704C828DE}"/>
              </a:ext>
            </a:extLst>
          </p:cNvPr>
          <p:cNvSpPr/>
          <p:nvPr/>
        </p:nvSpPr>
        <p:spPr>
          <a:xfrm rot="4347992">
            <a:off x="6369690" y="797342"/>
            <a:ext cx="182880" cy="296057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D0C0BAFF-E9B1-DD98-AB5D-32B89E9A7C48}"/>
              </a:ext>
            </a:extLst>
          </p:cNvPr>
          <p:cNvSpPr/>
          <p:nvPr/>
        </p:nvSpPr>
        <p:spPr>
          <a:xfrm rot="2380389">
            <a:off x="6691033" y="251744"/>
            <a:ext cx="182880" cy="296057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56E991B2-EA11-E1A2-CE9C-D12F57EBD36F}"/>
              </a:ext>
            </a:extLst>
          </p:cNvPr>
          <p:cNvSpPr/>
          <p:nvPr/>
        </p:nvSpPr>
        <p:spPr>
          <a:xfrm rot="3334533">
            <a:off x="7473460" y="365125"/>
            <a:ext cx="182880" cy="296057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154ABFF2-76AA-0D6F-AA36-4AE3554AFA24}"/>
              </a:ext>
            </a:extLst>
          </p:cNvPr>
          <p:cNvSpPr/>
          <p:nvPr/>
        </p:nvSpPr>
        <p:spPr>
          <a:xfrm rot="5199030">
            <a:off x="8023834" y="2653164"/>
            <a:ext cx="182880" cy="296057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5ABEB221-E2A0-2D02-02EF-6A4908113121}"/>
              </a:ext>
            </a:extLst>
          </p:cNvPr>
          <p:cNvSpPr/>
          <p:nvPr/>
        </p:nvSpPr>
        <p:spPr>
          <a:xfrm rot="2047701">
            <a:off x="7880625" y="1811600"/>
            <a:ext cx="182880" cy="296057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4A955A09-92A3-AC4F-D3CD-49A21BBB550C}"/>
              </a:ext>
            </a:extLst>
          </p:cNvPr>
          <p:cNvSpPr/>
          <p:nvPr/>
        </p:nvSpPr>
        <p:spPr>
          <a:xfrm rot="5938588">
            <a:off x="6658926" y="3190120"/>
            <a:ext cx="182880" cy="296057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DCBF2D56-D248-AC72-7535-99C36718B9F6}"/>
              </a:ext>
            </a:extLst>
          </p:cNvPr>
          <p:cNvSpPr/>
          <p:nvPr/>
        </p:nvSpPr>
        <p:spPr>
          <a:xfrm rot="4460343">
            <a:off x="9949174" y="-61438"/>
            <a:ext cx="182880" cy="296057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1E47584B-6ACE-3CEC-F02A-8480A9ADFF6F}"/>
              </a:ext>
            </a:extLst>
          </p:cNvPr>
          <p:cNvSpPr/>
          <p:nvPr/>
        </p:nvSpPr>
        <p:spPr>
          <a:xfrm rot="4385489">
            <a:off x="7299662" y="3190120"/>
            <a:ext cx="182880" cy="296057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EC3C53F5-9791-37B0-98A2-FFAF18E4375D}"/>
              </a:ext>
            </a:extLst>
          </p:cNvPr>
          <p:cNvSpPr/>
          <p:nvPr/>
        </p:nvSpPr>
        <p:spPr>
          <a:xfrm rot="6610237">
            <a:off x="5911924" y="322672"/>
            <a:ext cx="182880" cy="296057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77031953-9BC0-FCDA-76F9-E9613C5FD882}"/>
              </a:ext>
            </a:extLst>
          </p:cNvPr>
          <p:cNvSpPr/>
          <p:nvPr/>
        </p:nvSpPr>
        <p:spPr>
          <a:xfrm rot="5400000">
            <a:off x="7746871" y="2933153"/>
            <a:ext cx="182880" cy="296057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D00E4A43-1779-245D-3768-6024828E5D92}"/>
              </a:ext>
            </a:extLst>
          </p:cNvPr>
          <p:cNvSpPr/>
          <p:nvPr/>
        </p:nvSpPr>
        <p:spPr>
          <a:xfrm rot="5400000">
            <a:off x="7003946" y="2890883"/>
            <a:ext cx="182880" cy="296057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楕円 24">
            <a:extLst>
              <a:ext uri="{FF2B5EF4-FFF2-40B4-BE49-F238E27FC236}">
                <a16:creationId xmlns:a16="http://schemas.microsoft.com/office/drawing/2014/main" id="{5057B4D1-8125-FDBA-51CF-3F88D29EFEDC}"/>
              </a:ext>
            </a:extLst>
          </p:cNvPr>
          <p:cNvSpPr/>
          <p:nvPr/>
        </p:nvSpPr>
        <p:spPr>
          <a:xfrm rot="4181183">
            <a:off x="8840540" y="1795706"/>
            <a:ext cx="182880" cy="296057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id="{1CB9F588-57E0-5111-CAB6-49AE648C1C56}"/>
              </a:ext>
            </a:extLst>
          </p:cNvPr>
          <p:cNvSpPr/>
          <p:nvPr/>
        </p:nvSpPr>
        <p:spPr>
          <a:xfrm rot="7244379">
            <a:off x="11975121" y="665555"/>
            <a:ext cx="182880" cy="296057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楕円 26">
            <a:extLst>
              <a:ext uri="{FF2B5EF4-FFF2-40B4-BE49-F238E27FC236}">
                <a16:creationId xmlns:a16="http://schemas.microsoft.com/office/drawing/2014/main" id="{E577F0F1-8D69-3E96-E3C6-286AE992451E}"/>
              </a:ext>
            </a:extLst>
          </p:cNvPr>
          <p:cNvSpPr/>
          <p:nvPr/>
        </p:nvSpPr>
        <p:spPr>
          <a:xfrm rot="5758880">
            <a:off x="10610670" y="185798"/>
            <a:ext cx="182880" cy="296057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楕円 27">
            <a:extLst>
              <a:ext uri="{FF2B5EF4-FFF2-40B4-BE49-F238E27FC236}">
                <a16:creationId xmlns:a16="http://schemas.microsoft.com/office/drawing/2014/main" id="{BE82C637-DBE9-D464-7E5D-0C860C377AC1}"/>
              </a:ext>
            </a:extLst>
          </p:cNvPr>
          <p:cNvSpPr/>
          <p:nvPr/>
        </p:nvSpPr>
        <p:spPr>
          <a:xfrm rot="18320963">
            <a:off x="9466964" y="3184819"/>
            <a:ext cx="182880" cy="296057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楕円 28">
            <a:extLst>
              <a:ext uri="{FF2B5EF4-FFF2-40B4-BE49-F238E27FC236}">
                <a16:creationId xmlns:a16="http://schemas.microsoft.com/office/drawing/2014/main" id="{61073E25-F5CB-1739-B672-E78F61EE2763}"/>
              </a:ext>
            </a:extLst>
          </p:cNvPr>
          <p:cNvSpPr/>
          <p:nvPr/>
        </p:nvSpPr>
        <p:spPr>
          <a:xfrm rot="3873123">
            <a:off x="9162927" y="879877"/>
            <a:ext cx="182880" cy="296057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楕円 29">
            <a:extLst>
              <a:ext uri="{FF2B5EF4-FFF2-40B4-BE49-F238E27FC236}">
                <a16:creationId xmlns:a16="http://schemas.microsoft.com/office/drawing/2014/main" id="{428D72E9-D6DD-AE61-EE80-16084A6A087A}"/>
              </a:ext>
            </a:extLst>
          </p:cNvPr>
          <p:cNvSpPr/>
          <p:nvPr/>
        </p:nvSpPr>
        <p:spPr>
          <a:xfrm rot="2637524">
            <a:off x="8972665" y="2625504"/>
            <a:ext cx="182880" cy="296057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楕円 30">
            <a:extLst>
              <a:ext uri="{FF2B5EF4-FFF2-40B4-BE49-F238E27FC236}">
                <a16:creationId xmlns:a16="http://schemas.microsoft.com/office/drawing/2014/main" id="{C4187B79-6EE4-F184-1DBF-10181EAE3F71}"/>
              </a:ext>
            </a:extLst>
          </p:cNvPr>
          <p:cNvSpPr/>
          <p:nvPr/>
        </p:nvSpPr>
        <p:spPr>
          <a:xfrm rot="3231614">
            <a:off x="11882621" y="2599101"/>
            <a:ext cx="182880" cy="296057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楕円 31">
            <a:extLst>
              <a:ext uri="{FF2B5EF4-FFF2-40B4-BE49-F238E27FC236}">
                <a16:creationId xmlns:a16="http://schemas.microsoft.com/office/drawing/2014/main" id="{3A4CFCE5-76FF-5675-2412-FD89E080915C}"/>
              </a:ext>
            </a:extLst>
          </p:cNvPr>
          <p:cNvSpPr/>
          <p:nvPr/>
        </p:nvSpPr>
        <p:spPr>
          <a:xfrm rot="7383847">
            <a:off x="11196406" y="839849"/>
            <a:ext cx="182880" cy="296057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楕円 32">
            <a:extLst>
              <a:ext uri="{FF2B5EF4-FFF2-40B4-BE49-F238E27FC236}">
                <a16:creationId xmlns:a16="http://schemas.microsoft.com/office/drawing/2014/main" id="{23731375-D8C3-CEB9-63C5-4CBE81A232CC}"/>
              </a:ext>
            </a:extLst>
          </p:cNvPr>
          <p:cNvSpPr/>
          <p:nvPr/>
        </p:nvSpPr>
        <p:spPr>
          <a:xfrm rot="2706010">
            <a:off x="11202522" y="3532029"/>
            <a:ext cx="182880" cy="296057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楕円 33">
            <a:extLst>
              <a:ext uri="{FF2B5EF4-FFF2-40B4-BE49-F238E27FC236}">
                <a16:creationId xmlns:a16="http://schemas.microsoft.com/office/drawing/2014/main" id="{50B725F8-C5C8-4273-01FD-A9F28C849C97}"/>
              </a:ext>
            </a:extLst>
          </p:cNvPr>
          <p:cNvSpPr/>
          <p:nvPr/>
        </p:nvSpPr>
        <p:spPr>
          <a:xfrm rot="3015989">
            <a:off x="5204351" y="127223"/>
            <a:ext cx="182880" cy="296057"/>
          </a:xfrm>
          <a:prstGeom prst="ellips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楕円 36">
            <a:extLst>
              <a:ext uri="{FF2B5EF4-FFF2-40B4-BE49-F238E27FC236}">
                <a16:creationId xmlns:a16="http://schemas.microsoft.com/office/drawing/2014/main" id="{9146583D-4921-414F-335D-6B3FE28C0977}"/>
              </a:ext>
            </a:extLst>
          </p:cNvPr>
          <p:cNvSpPr/>
          <p:nvPr/>
        </p:nvSpPr>
        <p:spPr>
          <a:xfrm rot="3015989">
            <a:off x="6398158" y="234213"/>
            <a:ext cx="182880" cy="296057"/>
          </a:xfrm>
          <a:prstGeom prst="ellips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楕円 37">
            <a:extLst>
              <a:ext uri="{FF2B5EF4-FFF2-40B4-BE49-F238E27FC236}">
                <a16:creationId xmlns:a16="http://schemas.microsoft.com/office/drawing/2014/main" id="{65EB4F3A-7820-6D83-BA82-2B518CBB91F0}"/>
              </a:ext>
            </a:extLst>
          </p:cNvPr>
          <p:cNvSpPr/>
          <p:nvPr/>
        </p:nvSpPr>
        <p:spPr>
          <a:xfrm rot="7462241">
            <a:off x="8196122" y="3147265"/>
            <a:ext cx="182880" cy="296057"/>
          </a:xfrm>
          <a:prstGeom prst="ellips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楕円 38">
            <a:extLst>
              <a:ext uri="{FF2B5EF4-FFF2-40B4-BE49-F238E27FC236}">
                <a16:creationId xmlns:a16="http://schemas.microsoft.com/office/drawing/2014/main" id="{7B86CA1C-295A-6D0D-1653-D5FD62571F24}"/>
              </a:ext>
            </a:extLst>
          </p:cNvPr>
          <p:cNvSpPr/>
          <p:nvPr/>
        </p:nvSpPr>
        <p:spPr>
          <a:xfrm rot="6475998">
            <a:off x="4750918" y="1888976"/>
            <a:ext cx="182880" cy="296057"/>
          </a:xfrm>
          <a:prstGeom prst="ellips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楕円 39">
            <a:extLst>
              <a:ext uri="{FF2B5EF4-FFF2-40B4-BE49-F238E27FC236}">
                <a16:creationId xmlns:a16="http://schemas.microsoft.com/office/drawing/2014/main" id="{2B0CC426-209A-8EFD-702B-276FE5C1A57B}"/>
              </a:ext>
            </a:extLst>
          </p:cNvPr>
          <p:cNvSpPr/>
          <p:nvPr/>
        </p:nvSpPr>
        <p:spPr>
          <a:xfrm rot="5184887">
            <a:off x="6486637" y="1274942"/>
            <a:ext cx="182880" cy="296057"/>
          </a:xfrm>
          <a:prstGeom prst="ellips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楕円 40">
            <a:extLst>
              <a:ext uri="{FF2B5EF4-FFF2-40B4-BE49-F238E27FC236}">
                <a16:creationId xmlns:a16="http://schemas.microsoft.com/office/drawing/2014/main" id="{0948C391-16A9-B753-F9D2-745451B1DC20}"/>
              </a:ext>
            </a:extLst>
          </p:cNvPr>
          <p:cNvSpPr/>
          <p:nvPr/>
        </p:nvSpPr>
        <p:spPr>
          <a:xfrm rot="3015989">
            <a:off x="7974393" y="709742"/>
            <a:ext cx="182880" cy="296057"/>
          </a:xfrm>
          <a:prstGeom prst="ellips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楕円 41">
            <a:extLst>
              <a:ext uri="{FF2B5EF4-FFF2-40B4-BE49-F238E27FC236}">
                <a16:creationId xmlns:a16="http://schemas.microsoft.com/office/drawing/2014/main" id="{2664753B-16DE-890B-154B-1F2BE3032880}"/>
              </a:ext>
            </a:extLst>
          </p:cNvPr>
          <p:cNvSpPr/>
          <p:nvPr/>
        </p:nvSpPr>
        <p:spPr>
          <a:xfrm rot="3015989">
            <a:off x="9076549" y="1403426"/>
            <a:ext cx="182880" cy="296057"/>
          </a:xfrm>
          <a:prstGeom prst="ellips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楕円 42">
            <a:extLst>
              <a:ext uri="{FF2B5EF4-FFF2-40B4-BE49-F238E27FC236}">
                <a16:creationId xmlns:a16="http://schemas.microsoft.com/office/drawing/2014/main" id="{EB97ABEE-2EF5-07C6-D86D-EF12AE9A2178}"/>
              </a:ext>
            </a:extLst>
          </p:cNvPr>
          <p:cNvSpPr/>
          <p:nvPr/>
        </p:nvSpPr>
        <p:spPr>
          <a:xfrm rot="6622099">
            <a:off x="9949175" y="487611"/>
            <a:ext cx="182880" cy="296057"/>
          </a:xfrm>
          <a:prstGeom prst="ellips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楕円 43">
            <a:extLst>
              <a:ext uri="{FF2B5EF4-FFF2-40B4-BE49-F238E27FC236}">
                <a16:creationId xmlns:a16="http://schemas.microsoft.com/office/drawing/2014/main" id="{13D852D2-D8C6-5D18-C113-429017FCF9EC}"/>
              </a:ext>
            </a:extLst>
          </p:cNvPr>
          <p:cNvSpPr/>
          <p:nvPr/>
        </p:nvSpPr>
        <p:spPr>
          <a:xfrm rot="5400000">
            <a:off x="5731498" y="779870"/>
            <a:ext cx="182880" cy="296057"/>
          </a:xfrm>
          <a:prstGeom prst="ellips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楕円 44">
            <a:extLst>
              <a:ext uri="{FF2B5EF4-FFF2-40B4-BE49-F238E27FC236}">
                <a16:creationId xmlns:a16="http://schemas.microsoft.com/office/drawing/2014/main" id="{C9692B50-67D6-C883-D700-B9E67B709C45}"/>
              </a:ext>
            </a:extLst>
          </p:cNvPr>
          <p:cNvSpPr/>
          <p:nvPr/>
        </p:nvSpPr>
        <p:spPr>
          <a:xfrm rot="3015989">
            <a:off x="5318724" y="2925189"/>
            <a:ext cx="182880" cy="296057"/>
          </a:xfrm>
          <a:prstGeom prst="ellips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楕円 45">
            <a:extLst>
              <a:ext uri="{FF2B5EF4-FFF2-40B4-BE49-F238E27FC236}">
                <a16:creationId xmlns:a16="http://schemas.microsoft.com/office/drawing/2014/main" id="{FEE49CC0-30C9-7516-FDD8-9DFC03B2498A}"/>
              </a:ext>
            </a:extLst>
          </p:cNvPr>
          <p:cNvSpPr/>
          <p:nvPr/>
        </p:nvSpPr>
        <p:spPr>
          <a:xfrm rot="7341584">
            <a:off x="5258256" y="1046814"/>
            <a:ext cx="182880" cy="296057"/>
          </a:xfrm>
          <a:prstGeom prst="ellips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2086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D2F03B-DA27-EAD0-C814-5E7A93055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2644" y="321053"/>
            <a:ext cx="3695642" cy="1325563"/>
          </a:xfrm>
        </p:spPr>
        <p:txBody>
          <a:bodyPr>
            <a:noAutofit/>
          </a:bodyPr>
          <a:lstStyle/>
          <a:p>
            <a:r>
              <a:rPr kumimoji="1" lang="ja-JP" altLang="en-US" sz="8000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注意点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746CF58-D260-EC8D-F93A-BA8B549BA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950" y="2185609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ja-JP" altLang="en-US" sz="6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①爆弾を</a:t>
            </a:r>
            <a:r>
              <a:rPr kumimoji="1" lang="ja-JP" altLang="en-US" sz="60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人にぶつけない</a:t>
            </a:r>
            <a:r>
              <a:rPr kumimoji="1" lang="ja-JP" altLang="en-US" sz="6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。</a:t>
            </a:r>
            <a:endParaRPr kumimoji="1" lang="en-US" altLang="ja-JP" sz="6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endParaRPr kumimoji="1" lang="en-US" altLang="ja-JP" sz="6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sz="6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②</a:t>
            </a:r>
            <a:r>
              <a:rPr lang="ja-JP" altLang="en-US" sz="60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下から</a:t>
            </a:r>
            <a:r>
              <a:rPr lang="ja-JP" altLang="en-US" sz="6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爆弾を投げる。</a:t>
            </a:r>
            <a:endParaRPr lang="en-US" altLang="ja-JP" sz="6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endParaRPr kumimoji="1" lang="en-US" altLang="ja-JP" sz="6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sz="6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③</a:t>
            </a:r>
            <a:r>
              <a:rPr lang="ja-JP" altLang="en-US" sz="60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コートの外の爆弾も投げれる</a:t>
            </a:r>
            <a:r>
              <a:rPr lang="ja-JP" altLang="en-US" sz="6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。</a:t>
            </a:r>
            <a:endParaRPr kumimoji="1" lang="ja-JP" altLang="en-US" sz="6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026" name="Picture 2" descr="注意マークのイラスト | にぎやかし">
            <a:extLst>
              <a:ext uri="{FF2B5EF4-FFF2-40B4-BE49-F238E27FC236}">
                <a16:creationId xmlns:a16="http://schemas.microsoft.com/office/drawing/2014/main" id="{D2061CD9-DF74-1CD5-1977-61BB1BEDD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131" y="-97509"/>
            <a:ext cx="2162688" cy="216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0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4AF7BB24-FDA4-7EF6-44FD-C190C5D40A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04"/>
          <a:stretch/>
        </p:blipFill>
        <p:spPr>
          <a:xfrm>
            <a:off x="566057" y="2525485"/>
            <a:ext cx="11059886" cy="4287774"/>
          </a:xfrm>
          <a:prstGeom prst="rect">
            <a:avLst/>
          </a:prstGeom>
        </p:spPr>
      </p:pic>
      <p:sp>
        <p:nvSpPr>
          <p:cNvPr id="8" name="楕円 7">
            <a:extLst>
              <a:ext uri="{FF2B5EF4-FFF2-40B4-BE49-F238E27FC236}">
                <a16:creationId xmlns:a16="http://schemas.microsoft.com/office/drawing/2014/main" id="{89236933-A7F8-B735-3E9D-EA8F2691C535}"/>
              </a:ext>
            </a:extLst>
          </p:cNvPr>
          <p:cNvSpPr/>
          <p:nvPr/>
        </p:nvSpPr>
        <p:spPr>
          <a:xfrm rot="6475998">
            <a:off x="7192432" y="1157242"/>
            <a:ext cx="396347" cy="683425"/>
          </a:xfrm>
          <a:prstGeom prst="ellips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C8279785-94A8-4B79-5FC3-90D146EF27A8}"/>
              </a:ext>
            </a:extLst>
          </p:cNvPr>
          <p:cNvSpPr/>
          <p:nvPr/>
        </p:nvSpPr>
        <p:spPr>
          <a:xfrm rot="6475998">
            <a:off x="11305647" y="1407597"/>
            <a:ext cx="396347" cy="683425"/>
          </a:xfrm>
          <a:prstGeom prst="ellips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DFE279BB-EEC0-36D0-1EFD-E455FE950832}"/>
              </a:ext>
            </a:extLst>
          </p:cNvPr>
          <p:cNvSpPr/>
          <p:nvPr/>
        </p:nvSpPr>
        <p:spPr>
          <a:xfrm rot="6475998">
            <a:off x="10681939" y="140146"/>
            <a:ext cx="396347" cy="683425"/>
          </a:xfrm>
          <a:prstGeom prst="ellips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図 1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3507695A-8279-CC01-1413-B117DBBFCA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49" b="96569" l="9920" r="89544">
                        <a14:foregroundMark x1="45845" y1="88165" x2="46381" y2="88508"/>
                        <a14:foregroundMark x1="43968" y1="92796" x2="45040" y2="93139"/>
                        <a14:foregroundMark x1="45308" y1="96569" x2="47989" y2="96398"/>
                        <a14:foregroundMark x1="62198" y1="91938" x2="65952" y2="938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230" y="2309558"/>
            <a:ext cx="2623774" cy="4100966"/>
          </a:xfrm>
          <a:prstGeom prst="rect">
            <a:avLst/>
          </a:prstGeom>
        </p:spPr>
      </p:pic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E43A7481-CEA6-5BE6-D1CD-87255F105124}"/>
              </a:ext>
            </a:extLst>
          </p:cNvPr>
          <p:cNvSpPr/>
          <p:nvPr/>
        </p:nvSpPr>
        <p:spPr>
          <a:xfrm>
            <a:off x="647135" y="2452914"/>
            <a:ext cx="10856686" cy="4216989"/>
          </a:xfrm>
          <a:prstGeom prst="roundRect">
            <a:avLst/>
          </a:prstGeom>
          <a:noFill/>
          <a:ln w="889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インク 1">
                <a:extLst>
                  <a:ext uri="{FF2B5EF4-FFF2-40B4-BE49-F238E27FC236}">
                    <a16:creationId xmlns:a16="http://schemas.microsoft.com/office/drawing/2014/main" id="{C3B9D622-D0B6-ED8A-E388-2A40D1A813A8}"/>
                  </a:ext>
                </a:extLst>
              </p14:cNvPr>
              <p14:cNvContentPartPr/>
              <p14:nvPr/>
            </p14:nvContentPartPr>
            <p14:xfrm>
              <a:off x="1884794" y="1336320"/>
              <a:ext cx="360" cy="360"/>
            </p14:xfrm>
          </p:contentPart>
        </mc:Choice>
        <mc:Fallback xmlns="">
          <p:pic>
            <p:nvPicPr>
              <p:cNvPr id="2" name="インク 1">
                <a:extLst>
                  <a:ext uri="{FF2B5EF4-FFF2-40B4-BE49-F238E27FC236}">
                    <a16:creationId xmlns:a16="http://schemas.microsoft.com/office/drawing/2014/main" id="{C3B9D622-D0B6-ED8A-E388-2A40D1A813A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22154" y="127368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インク 2">
                <a:extLst>
                  <a:ext uri="{FF2B5EF4-FFF2-40B4-BE49-F238E27FC236}">
                    <a16:creationId xmlns:a16="http://schemas.microsoft.com/office/drawing/2014/main" id="{865D1157-E847-3456-10CA-8325D3C005B5}"/>
                  </a:ext>
                </a:extLst>
              </p14:cNvPr>
              <p14:cNvContentPartPr/>
              <p14:nvPr/>
            </p14:nvContentPartPr>
            <p14:xfrm>
              <a:off x="488340" y="2482680"/>
              <a:ext cx="223920" cy="622800"/>
            </p14:xfrm>
          </p:contentPart>
        </mc:Choice>
        <mc:Fallback xmlns="">
          <p:pic>
            <p:nvPicPr>
              <p:cNvPr id="3" name="インク 2">
                <a:extLst>
                  <a:ext uri="{FF2B5EF4-FFF2-40B4-BE49-F238E27FC236}">
                    <a16:creationId xmlns:a16="http://schemas.microsoft.com/office/drawing/2014/main" id="{865D1157-E847-3456-10CA-8325D3C005B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5700" y="2420040"/>
                <a:ext cx="349560" cy="74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インク 6">
                <a:extLst>
                  <a:ext uri="{FF2B5EF4-FFF2-40B4-BE49-F238E27FC236}">
                    <a16:creationId xmlns:a16="http://schemas.microsoft.com/office/drawing/2014/main" id="{287A8FA5-A7E9-F92D-FC76-1C0AE407685D}"/>
                  </a:ext>
                </a:extLst>
              </p14:cNvPr>
              <p14:cNvContentPartPr/>
              <p14:nvPr/>
            </p14:nvContentPartPr>
            <p14:xfrm>
              <a:off x="11523410" y="2579520"/>
              <a:ext cx="27720" cy="5400"/>
            </p14:xfrm>
          </p:contentPart>
        </mc:Choice>
        <mc:Fallback xmlns="">
          <p:pic>
            <p:nvPicPr>
              <p:cNvPr id="7" name="インク 6">
                <a:extLst>
                  <a:ext uri="{FF2B5EF4-FFF2-40B4-BE49-F238E27FC236}">
                    <a16:creationId xmlns:a16="http://schemas.microsoft.com/office/drawing/2014/main" id="{287A8FA5-A7E9-F92D-FC76-1C0AE407685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460410" y="2516520"/>
                <a:ext cx="15336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インク 8">
                <a:extLst>
                  <a:ext uri="{FF2B5EF4-FFF2-40B4-BE49-F238E27FC236}">
                    <a16:creationId xmlns:a16="http://schemas.microsoft.com/office/drawing/2014/main" id="{FDAD6F52-0977-229A-FBF9-A0EAC7737F9C}"/>
                  </a:ext>
                </a:extLst>
              </p14:cNvPr>
              <p14:cNvContentPartPr/>
              <p14:nvPr/>
            </p14:nvContentPartPr>
            <p14:xfrm>
              <a:off x="11444210" y="2545680"/>
              <a:ext cx="221040" cy="508680"/>
            </p14:xfrm>
          </p:contentPart>
        </mc:Choice>
        <mc:Fallback xmlns="">
          <p:pic>
            <p:nvPicPr>
              <p:cNvPr id="9" name="インク 8">
                <a:extLst>
                  <a:ext uri="{FF2B5EF4-FFF2-40B4-BE49-F238E27FC236}">
                    <a16:creationId xmlns:a16="http://schemas.microsoft.com/office/drawing/2014/main" id="{FDAD6F52-0977-229A-FBF9-A0EAC7737F9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381570" y="2483040"/>
                <a:ext cx="346680" cy="63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7068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42 -0.00324 L 0.03542 -0.00278 C 0.03386 -0.04097 0.03451 -0.02871 0.03203 -0.07014 C 0.03164 -0.07546 0.03151 -0.08102 0.03086 -0.08634 C 0.02943 -0.09884 0.028 -0.10162 0.02526 -0.11296 C 0.02461 -0.11644 0.02383 -0.12037 0.02318 -0.12384 C 0.02175 -0.13009 0.02031 -0.13634 0.01862 -0.14259 C 0.0181 -0.14514 0.01732 -0.14815 0.01654 -0.15046 C 0.01445 -0.15625 0.01198 -0.16134 0.0099 -0.16667 L 0.00547 -0.17732 C 0.00469 -0.18426 0.00378 -0.19815 0.00104 -0.20417 C -0.00104 -0.20857 -0.0056 -0.21482 -0.0056 -0.21459 C -0.00599 -0.21759 -0.00612 -0.22037 -0.00664 -0.22292 C -0.01211 -0.24607 -0.0082 -0.2213 -0.01224 -0.24421 C -0.01328 -0.2507 -0.01354 -0.25625 -0.01445 -0.26296 C -0.01484 -0.26597 -0.01497 -0.26852 -0.01549 -0.27107 C -0.02448 -0.31042 -0.01836 -0.27662 -0.02331 -0.30602 C -0.02656 -0.3456 -0.02292 -0.29746 -0.02669 -0.38889 C -0.02669 -0.39236 -0.02695 -0.3963 -0.02773 -0.39931 C -0.0289 -0.40533 -0.03073 -0.41019 -0.03203 -0.41551 C -0.03333 -0.41991 -0.03424 -0.42454 -0.03542 -0.42894 C -0.0362 -0.43171 -0.03698 -0.43426 -0.03763 -0.43681 C -0.03828 -0.43959 -0.03802 -0.44306 -0.03867 -0.44514 C -0.03958 -0.44722 -0.04101 -0.44676 -0.04206 -0.44769 C -0.04362 -0.4507 -0.04778 -0.45834 -0.04987 -0.46111 C -0.05195 -0.46412 -0.05417 -0.46667 -0.05651 -0.46921 C -0.05833 -0.47107 -0.06028 -0.47222 -0.06198 -0.47431 C -0.06432 -0.47755 -0.0664 -0.48171 -0.06862 -0.48519 C -0.06966 -0.48704 -0.07083 -0.48866 -0.072 -0.49051 C -0.07344 -0.49306 -0.07448 -0.49815 -0.0763 -0.49861 C -0.08542 -0.50162 -0.09479 -0.50046 -0.1039 -0.50139 C -0.10573 -0.50301 -0.10755 -0.50509 -0.1095 -0.50648 C -0.12226 -0.5169 -0.14831 -0.50926 -0.15247 -0.50926 " pathEditMode="relative" rAng="0" ptsTypes="AAAAAAAAAAAAAAAAAAAAAAAAAAAAAAA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01" y="-2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59259E-6 L -1.04167E-6 0.00023 C -0.00364 0.00139 -0.00729 0.00231 -0.01081 0.00416 C -0.0125 0.00509 -0.0138 0.0074 -0.01549 0.00833 C -0.03685 0.02106 -0.01081 0.00301 -0.025 0.0125 C -0.02825 0.01481 -0.03125 0.01736 -0.03463 0.01898 C -0.03776 0.02037 -0.04101 0.02153 -0.04414 0.02315 C -0.04531 0.02384 -0.04648 0.02477 -0.04766 0.02523 C -0.05534 0.02801 -0.06536 0.02847 -0.07266 0.0294 C -0.075 0.03032 -0.08086 0.03217 -0.08333 0.03379 C -0.08659 0.03565 -0.08971 0.03819 -0.09297 0.04004 C -0.0944 0.04097 -0.09609 0.04143 -0.09766 0.04213 C -0.10625 0.04653 -0.09505 0.04213 -0.10716 0.04653 C -0.11849 0.05648 -0.10586 0.04421 -0.11549 0.05694 C -0.11732 0.05949 -0.11966 0.06088 -0.12148 0.06342 C -0.12279 0.06504 -0.1237 0.06782 -0.125 0.06967 C -0.12617 0.07129 -0.1276 0.07222 -0.12864 0.07384 C -0.13047 0.07708 -0.13164 0.08125 -0.13333 0.08449 C -0.13489 0.0875 -0.13659 0.09004 -0.13815 0.09305 C -0.13984 0.09629 -0.14127 0.10023 -0.14297 0.10347 C -0.1444 0.10648 -0.14622 0.10903 -0.14766 0.11203 C -0.14857 0.11389 -0.14922 0.11643 -0.15 0.11828 C -0.15156 0.12199 -0.15325 0.12546 -0.15482 0.12893 C -0.15716 0.14166 -0.15391 0.1294 -0.16081 0.13958 C -0.16185 0.1412 -0.16224 0.14375 -0.16315 0.14583 C -0.16458 0.1493 -0.16992 0.15926 -0.17148 0.16481 C -0.17279 0.16967 -0.17383 0.17477 -0.175 0.17963 C -0.1763 0.19375 -0.17617 0.18819 -0.17617 0.19676 " pathEditMode="relative" rAng="0" ptsTypes="AAAAAAAAAAAAAAAAAAAAAAAAAA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15" y="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BB21CC-65B0-271E-746D-A2C798F19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62" y="1388865"/>
            <a:ext cx="5787683" cy="4080265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8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制限時間は</a:t>
            </a:r>
            <a:br>
              <a:rPr kumimoji="1" lang="en-US" altLang="ja-JP" sz="8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kumimoji="1" lang="ja-JP" altLang="en-US" sz="88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２分</a:t>
            </a:r>
            <a:r>
              <a:rPr kumimoji="1" lang="ja-JP" altLang="en-US" sz="8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だ</a:t>
            </a:r>
          </a:p>
        </p:txBody>
      </p:sp>
      <p:pic>
        <p:nvPicPr>
          <p:cNvPr id="2050" name="Picture 2" descr="時間どろぼうのイラスト | かわいいフリー素材集 いらすとや">
            <a:extLst>
              <a:ext uri="{FF2B5EF4-FFF2-40B4-BE49-F238E27FC236}">
                <a16:creationId xmlns:a16="http://schemas.microsoft.com/office/drawing/2014/main" id="{3B8CE7A5-A67B-8734-BF17-390C1CFA1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275" y="0"/>
            <a:ext cx="55467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id="{99DFC2AC-59DD-8C18-5EF2-6B3724F59595}"/>
              </a:ext>
            </a:extLst>
          </p:cNvPr>
          <p:cNvSpPr/>
          <p:nvPr/>
        </p:nvSpPr>
        <p:spPr>
          <a:xfrm>
            <a:off x="182880" y="1818248"/>
            <a:ext cx="6161649" cy="3221501"/>
          </a:xfrm>
          <a:prstGeom prst="wedgeRoundRectCallout">
            <a:avLst>
              <a:gd name="adj1" fmla="val 55194"/>
              <a:gd name="adj2" fmla="val -25710"/>
              <a:gd name="adj3" fmla="val 16667"/>
            </a:avLst>
          </a:prstGeom>
          <a:noFill/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吹き出し: 角を丸めた四角形 4">
            <a:extLst>
              <a:ext uri="{FF2B5EF4-FFF2-40B4-BE49-F238E27FC236}">
                <a16:creationId xmlns:a16="http://schemas.microsoft.com/office/drawing/2014/main" id="{FBF77B75-DAA9-C068-A539-E6AF82C9074F}"/>
              </a:ext>
            </a:extLst>
          </p:cNvPr>
          <p:cNvSpPr/>
          <p:nvPr/>
        </p:nvSpPr>
        <p:spPr>
          <a:xfrm>
            <a:off x="4051495" y="5469130"/>
            <a:ext cx="3277773" cy="1016076"/>
          </a:xfrm>
          <a:prstGeom prst="wedgeRoundRectCallout">
            <a:avLst>
              <a:gd name="adj1" fmla="val 48266"/>
              <a:gd name="adj2" fmla="val -99488"/>
              <a:gd name="adj3" fmla="val 16667"/>
            </a:avLst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6F0F7FD-62E2-71B1-94C8-F63BF93D3A77}"/>
              </a:ext>
            </a:extLst>
          </p:cNvPr>
          <p:cNvSpPr txBox="1"/>
          <p:nvPr/>
        </p:nvSpPr>
        <p:spPr>
          <a:xfrm>
            <a:off x="4099023" y="5684780"/>
            <a:ext cx="3722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準備はいいか～？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05DF3A7-337F-7490-5C64-23912209AC60}"/>
              </a:ext>
            </a:extLst>
          </p:cNvPr>
          <p:cNvSpPr txBox="1"/>
          <p:nvPr/>
        </p:nvSpPr>
        <p:spPr>
          <a:xfrm>
            <a:off x="597877" y="190043"/>
            <a:ext cx="345361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400" dirty="0">
                <a:solidFill>
                  <a:srgbClr val="7030A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１</a:t>
            </a:r>
            <a:r>
              <a:rPr kumimoji="1" lang="ja-JP" altLang="en-US" sz="4400" dirty="0">
                <a:solidFill>
                  <a:srgbClr val="7030A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回戦目</a:t>
            </a:r>
          </a:p>
        </p:txBody>
      </p:sp>
    </p:spTree>
    <p:extLst>
      <p:ext uri="{BB962C8B-B14F-4D97-AF65-F5344CB8AC3E}">
        <p14:creationId xmlns:p14="http://schemas.microsoft.com/office/powerpoint/2010/main" val="765843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23E81B53-E6C9-6038-A0C4-ED8AC97BF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8727" y="98474"/>
            <a:ext cx="3033273" cy="259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「作戦」と「大作戦」のイラスト文字 | かわいいフリー素材集 いらすとや">
            <a:extLst>
              <a:ext uri="{FF2B5EF4-FFF2-40B4-BE49-F238E27FC236}">
                <a16:creationId xmlns:a16="http://schemas.microsoft.com/office/drawing/2014/main" id="{1CB5783F-A56E-56A7-03A1-EFD7DE529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255" y="389702"/>
            <a:ext cx="5269523" cy="607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CB4FF66-5874-B195-B17F-9F00433CF20C}"/>
              </a:ext>
            </a:extLst>
          </p:cNvPr>
          <p:cNvSpPr txBox="1"/>
          <p:nvPr/>
        </p:nvSpPr>
        <p:spPr>
          <a:xfrm>
            <a:off x="144779" y="1264144"/>
            <a:ext cx="69072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作戦タイム！！</a:t>
            </a:r>
            <a:endParaRPr lang="en-US" altLang="ja-JP" sz="6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6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kumimoji="1" lang="en-US" altLang="ja-JP" sz="60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</a:t>
            </a:r>
            <a:r>
              <a:rPr kumimoji="1" lang="ja-JP" altLang="en-US" sz="60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分間</a:t>
            </a:r>
            <a:r>
              <a:rPr kumimoji="1" lang="ja-JP" altLang="en-US" sz="6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話し合おう</a:t>
            </a:r>
            <a:endParaRPr kumimoji="1" lang="en-US" altLang="ja-JP" sz="6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2998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BB21CC-65B0-271E-746D-A2C798F19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62" y="1388865"/>
            <a:ext cx="5787683" cy="4080265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8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制限時間は</a:t>
            </a:r>
            <a:br>
              <a:rPr kumimoji="1" lang="en-US" altLang="ja-JP" sz="8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kumimoji="1" lang="ja-JP" altLang="en-US" sz="88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２分</a:t>
            </a:r>
            <a:r>
              <a:rPr kumimoji="1" lang="ja-JP" altLang="en-US" sz="8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だ</a:t>
            </a:r>
          </a:p>
        </p:txBody>
      </p:sp>
      <p:pic>
        <p:nvPicPr>
          <p:cNvPr id="2050" name="Picture 2" descr="時間どろぼうのイラスト | かわいいフリー素材集 いらすとや">
            <a:extLst>
              <a:ext uri="{FF2B5EF4-FFF2-40B4-BE49-F238E27FC236}">
                <a16:creationId xmlns:a16="http://schemas.microsoft.com/office/drawing/2014/main" id="{3B8CE7A5-A67B-8734-BF17-390C1CFA1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275" y="0"/>
            <a:ext cx="55467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id="{99DFC2AC-59DD-8C18-5EF2-6B3724F59595}"/>
              </a:ext>
            </a:extLst>
          </p:cNvPr>
          <p:cNvSpPr/>
          <p:nvPr/>
        </p:nvSpPr>
        <p:spPr>
          <a:xfrm>
            <a:off x="182880" y="1818248"/>
            <a:ext cx="6161649" cy="3221501"/>
          </a:xfrm>
          <a:prstGeom prst="wedgeRoundRectCallout">
            <a:avLst>
              <a:gd name="adj1" fmla="val 55194"/>
              <a:gd name="adj2" fmla="val -25710"/>
              <a:gd name="adj3" fmla="val 16667"/>
            </a:avLst>
          </a:prstGeom>
          <a:noFill/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吹き出し: 角を丸めた四角形 4">
            <a:extLst>
              <a:ext uri="{FF2B5EF4-FFF2-40B4-BE49-F238E27FC236}">
                <a16:creationId xmlns:a16="http://schemas.microsoft.com/office/drawing/2014/main" id="{FBF77B75-DAA9-C068-A539-E6AF82C9074F}"/>
              </a:ext>
            </a:extLst>
          </p:cNvPr>
          <p:cNvSpPr/>
          <p:nvPr/>
        </p:nvSpPr>
        <p:spPr>
          <a:xfrm>
            <a:off x="4051495" y="5469130"/>
            <a:ext cx="3277773" cy="1016076"/>
          </a:xfrm>
          <a:prstGeom prst="wedgeRoundRectCallout">
            <a:avLst>
              <a:gd name="adj1" fmla="val 48266"/>
              <a:gd name="adj2" fmla="val -99488"/>
              <a:gd name="adj3" fmla="val 16667"/>
            </a:avLst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6F0F7FD-62E2-71B1-94C8-F63BF93D3A77}"/>
              </a:ext>
            </a:extLst>
          </p:cNvPr>
          <p:cNvSpPr txBox="1"/>
          <p:nvPr/>
        </p:nvSpPr>
        <p:spPr>
          <a:xfrm>
            <a:off x="4099023" y="5684780"/>
            <a:ext cx="3722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準備はいいか～？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CF592DA-6927-031B-0A13-EF8BAD18236F}"/>
              </a:ext>
            </a:extLst>
          </p:cNvPr>
          <p:cNvSpPr txBox="1"/>
          <p:nvPr/>
        </p:nvSpPr>
        <p:spPr>
          <a:xfrm>
            <a:off x="618978" y="190043"/>
            <a:ext cx="23915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7030A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２回戦目</a:t>
            </a:r>
          </a:p>
        </p:txBody>
      </p:sp>
    </p:spTree>
    <p:extLst>
      <p:ext uri="{BB962C8B-B14F-4D97-AF65-F5344CB8AC3E}">
        <p14:creationId xmlns:p14="http://schemas.microsoft.com/office/powerpoint/2010/main" val="606158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協力イラスト - No: 2029774／無料イラストなら「イラストAC」">
            <a:extLst>
              <a:ext uri="{FF2B5EF4-FFF2-40B4-BE49-F238E27FC236}">
                <a16:creationId xmlns:a16="http://schemas.microsoft.com/office/drawing/2014/main" id="{EC2849E8-CED8-31F1-8675-FE1DAB641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488" y="1"/>
            <a:ext cx="3944512" cy="354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C65F56C8-859C-BD4A-D47A-66CB75154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504" y="365125"/>
            <a:ext cx="4661095" cy="1325563"/>
          </a:xfrm>
        </p:spPr>
        <p:txBody>
          <a:bodyPr>
            <a:noAutofit/>
          </a:bodyPr>
          <a:lstStyle/>
          <a:p>
            <a:r>
              <a:rPr kumimoji="1" lang="ja-JP" altLang="en-US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ねらい</a:t>
            </a:r>
          </a:p>
        </p:txBody>
      </p:sp>
      <p:sp>
        <p:nvSpPr>
          <p:cNvPr id="8" name="コンテンツ プレースホルダー 7">
            <a:extLst>
              <a:ext uri="{FF2B5EF4-FFF2-40B4-BE49-F238E27FC236}">
                <a16:creationId xmlns:a16="http://schemas.microsoft.com/office/drawing/2014/main" id="{1DBB3211-4AC7-6A6A-F3F4-60E873C8C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505" y="2303463"/>
            <a:ext cx="13110029" cy="1204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5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①チームの</a:t>
            </a:r>
            <a:r>
              <a:rPr lang="ja-JP" altLang="en-US" sz="54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仲間</a:t>
            </a:r>
            <a:r>
              <a:rPr lang="ja-JP" altLang="en-US" sz="5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と</a:t>
            </a:r>
            <a:r>
              <a:rPr lang="ja-JP" altLang="en-US" sz="54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協力</a:t>
            </a:r>
            <a:r>
              <a:rPr lang="ja-JP" altLang="en-US" sz="5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する。</a:t>
            </a:r>
            <a:endParaRPr lang="en-US" altLang="ja-JP" sz="5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endParaRPr kumimoji="1" lang="en-US" altLang="ja-JP" sz="5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1928231-B05A-9B78-2B9D-E120994E6F30}"/>
              </a:ext>
            </a:extLst>
          </p:cNvPr>
          <p:cNvSpPr txBox="1"/>
          <p:nvPr/>
        </p:nvSpPr>
        <p:spPr>
          <a:xfrm>
            <a:off x="520505" y="3779832"/>
            <a:ext cx="115098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ja-JP" altLang="en-US" sz="5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②全員が活動に参加することで、</a:t>
            </a:r>
            <a:endParaRPr lang="en-US" altLang="ja-JP" sz="5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sz="5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</a:t>
            </a:r>
            <a:r>
              <a:rPr lang="ja-JP" altLang="en-US" sz="54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居場所を</a:t>
            </a:r>
            <a:r>
              <a:rPr kumimoji="1" lang="ja-JP" altLang="en-US" sz="54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感じる</a:t>
            </a:r>
            <a:r>
              <a:rPr kumimoji="1" lang="ja-JP" altLang="en-US" sz="5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ことができる。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65410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128</Words>
  <Application>Microsoft Office PowerPoint</Application>
  <PresentationFormat>ワイド画面</PresentationFormat>
  <Paragraphs>28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3" baseType="lpstr">
      <vt:lpstr>HGP創英角ﾎﾟｯﾌﾟ体</vt:lpstr>
      <vt:lpstr>游ゴシック</vt:lpstr>
      <vt:lpstr>游ゴシック Light</vt:lpstr>
      <vt:lpstr>Arial</vt:lpstr>
      <vt:lpstr>Office テーマ</vt:lpstr>
      <vt:lpstr>ばくだんゲーム</vt:lpstr>
      <vt:lpstr>ルール</vt:lpstr>
      <vt:lpstr>注意点</vt:lpstr>
      <vt:lpstr>PowerPoint プレゼンテーション</vt:lpstr>
      <vt:lpstr>制限時間は ２分だ</vt:lpstr>
      <vt:lpstr>PowerPoint プレゼンテーション</vt:lpstr>
      <vt:lpstr>制限時間は ２分だ</vt:lpstr>
      <vt:lpstr>ねらい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ばくだんゲーム</dc:title>
  <dc:creator>A20152 藤原 朋南</dc:creator>
  <cp:lastModifiedBy>所 弥寿</cp:lastModifiedBy>
  <cp:revision>6</cp:revision>
  <dcterms:created xsi:type="dcterms:W3CDTF">2023-12-08T07:23:52Z</dcterms:created>
  <dcterms:modified xsi:type="dcterms:W3CDTF">2023-12-22T02:09:25Z</dcterms:modified>
</cp:coreProperties>
</file>