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B444B-CC9C-4DA9-8192-8AAB70E0265F}" v="1" dt="2022-01-19T02:59:19.058"/>
    <p1510:client id="{4191DCD6-2619-2936-DC8B-FEC7C7645CE6}" v="1" dt="2022-01-12T00:45:05.486"/>
    <p1510:client id="{504A0678-68ED-4A26-AF03-AB2AB0DB08F8}" v="14" dt="2022-01-19T01:47:38.590"/>
    <p1510:client id="{EBA82B1D-5F22-4006-AEFC-98D4E7B95F37}" v="5" dt="2022-01-19T00:21:40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19196  yamaji kotomi" userId="S::a19196yk@ecip.kobe-shinwa.ac.jp::afb45735-ab0f-4a4f-bd9a-6266a1559bbb" providerId="AD" clId="Web-{EBA82B1D-5F22-4006-AEFC-98D4E7B95F37}"/>
    <pc:docChg chg="modSld">
      <pc:chgData name="A19196  yamaji kotomi" userId="S::a19196yk@ecip.kobe-shinwa.ac.jp::afb45735-ab0f-4a4f-bd9a-6266a1559bbb" providerId="AD" clId="Web-{EBA82B1D-5F22-4006-AEFC-98D4E7B95F37}" dt="2022-01-19T00:21:40.560" v="4" actId="14100"/>
      <pc:docMkLst>
        <pc:docMk/>
      </pc:docMkLst>
      <pc:sldChg chg="modSp">
        <pc:chgData name="A19196  yamaji kotomi" userId="S::a19196yk@ecip.kobe-shinwa.ac.jp::afb45735-ab0f-4a4f-bd9a-6266a1559bbb" providerId="AD" clId="Web-{EBA82B1D-5F22-4006-AEFC-98D4E7B95F37}" dt="2022-01-19T00:21:40.560" v="4" actId="14100"/>
        <pc:sldMkLst>
          <pc:docMk/>
          <pc:sldMk cId="589124429" sldId="258"/>
        </pc:sldMkLst>
        <pc:spChg chg="mod">
          <ac:chgData name="A19196  yamaji kotomi" userId="S::a19196yk@ecip.kobe-shinwa.ac.jp::afb45735-ab0f-4a4f-bd9a-6266a1559bbb" providerId="AD" clId="Web-{EBA82B1D-5F22-4006-AEFC-98D4E7B95F37}" dt="2022-01-19T00:21:40.560" v="4" actId="14100"/>
          <ac:spMkLst>
            <pc:docMk/>
            <pc:sldMk cId="589124429" sldId="258"/>
            <ac:spMk id="2" creationId="{0D2CB9C9-7005-43F5-A712-B03CCE5E019B}"/>
          </ac:spMkLst>
        </pc:spChg>
      </pc:sldChg>
      <pc:sldChg chg="modSp">
        <pc:chgData name="A19196  yamaji kotomi" userId="S::a19196yk@ecip.kobe-shinwa.ac.jp::afb45735-ab0f-4a4f-bd9a-6266a1559bbb" providerId="AD" clId="Web-{EBA82B1D-5F22-4006-AEFC-98D4E7B95F37}" dt="2022-01-19T00:21:05.044" v="0" actId="14100"/>
        <pc:sldMkLst>
          <pc:docMk/>
          <pc:sldMk cId="2537046264" sldId="260"/>
        </pc:sldMkLst>
        <pc:spChg chg="mod">
          <ac:chgData name="A19196  yamaji kotomi" userId="S::a19196yk@ecip.kobe-shinwa.ac.jp::afb45735-ab0f-4a4f-bd9a-6266a1559bbb" providerId="AD" clId="Web-{EBA82B1D-5F22-4006-AEFC-98D4E7B95F37}" dt="2022-01-19T00:21:05.044" v="0" actId="14100"/>
          <ac:spMkLst>
            <pc:docMk/>
            <pc:sldMk cId="2537046264" sldId="260"/>
            <ac:spMk id="2" creationId="{6F500253-288C-4100-9F9C-7A5EDFE11E6A}"/>
          </ac:spMkLst>
        </pc:spChg>
      </pc:sldChg>
      <pc:sldChg chg="modSp">
        <pc:chgData name="A19196  yamaji kotomi" userId="S::a19196yk@ecip.kobe-shinwa.ac.jp::afb45735-ab0f-4a4f-bd9a-6266a1559bbb" providerId="AD" clId="Web-{EBA82B1D-5F22-4006-AEFC-98D4E7B95F37}" dt="2022-01-19T00:21:30.419" v="3" actId="14100"/>
        <pc:sldMkLst>
          <pc:docMk/>
          <pc:sldMk cId="1648063178" sldId="261"/>
        </pc:sldMkLst>
        <pc:spChg chg="mod">
          <ac:chgData name="A19196  yamaji kotomi" userId="S::a19196yk@ecip.kobe-shinwa.ac.jp::afb45735-ab0f-4a4f-bd9a-6266a1559bbb" providerId="AD" clId="Web-{EBA82B1D-5F22-4006-AEFC-98D4E7B95F37}" dt="2022-01-19T00:21:30.419" v="3" actId="14100"/>
          <ac:spMkLst>
            <pc:docMk/>
            <pc:sldMk cId="1648063178" sldId="261"/>
            <ac:spMk id="2" creationId="{0D2CB9C9-7005-43F5-A712-B03CCE5E019B}"/>
          </ac:spMkLst>
        </pc:spChg>
      </pc:sldChg>
      <pc:sldChg chg="modSp">
        <pc:chgData name="A19196  yamaji kotomi" userId="S::a19196yk@ecip.kobe-shinwa.ac.jp::afb45735-ab0f-4a4f-bd9a-6266a1559bbb" providerId="AD" clId="Web-{EBA82B1D-5F22-4006-AEFC-98D4E7B95F37}" dt="2022-01-19T00:21:15.403" v="1" actId="14100"/>
        <pc:sldMkLst>
          <pc:docMk/>
          <pc:sldMk cId="1543459766" sldId="262"/>
        </pc:sldMkLst>
        <pc:spChg chg="mod">
          <ac:chgData name="A19196  yamaji kotomi" userId="S::a19196yk@ecip.kobe-shinwa.ac.jp::afb45735-ab0f-4a4f-bd9a-6266a1559bbb" providerId="AD" clId="Web-{EBA82B1D-5F22-4006-AEFC-98D4E7B95F37}" dt="2022-01-19T00:21:15.403" v="1" actId="14100"/>
          <ac:spMkLst>
            <pc:docMk/>
            <pc:sldMk cId="1543459766" sldId="262"/>
            <ac:spMk id="2" creationId="{F1F3B4EB-B7F4-4D17-BE34-181BC68D2D78}"/>
          </ac:spMkLst>
        </pc:spChg>
      </pc:sldChg>
    </pc:docChg>
  </pc:docChgLst>
  <pc:docChgLst>
    <pc:chgData name="A19196  yamaji kotomi" userId="S::a19196yk@ecip.kobe-shinwa.ac.jp::afb45735-ab0f-4a4f-bd9a-6266a1559bbb" providerId="AD" clId="Web-{4191DCD6-2619-2936-DC8B-FEC7C7645CE6}"/>
    <pc:docChg chg="addSld">
      <pc:chgData name="A19196  yamaji kotomi" userId="S::a19196yk@ecip.kobe-shinwa.ac.jp::afb45735-ab0f-4a4f-bd9a-6266a1559bbb" providerId="AD" clId="Web-{4191DCD6-2619-2936-DC8B-FEC7C7645CE6}" dt="2022-01-12T00:45:05.486" v="0"/>
      <pc:docMkLst>
        <pc:docMk/>
      </pc:docMkLst>
      <pc:sldChg chg="new">
        <pc:chgData name="A19196  yamaji kotomi" userId="S::a19196yk@ecip.kobe-shinwa.ac.jp::afb45735-ab0f-4a4f-bd9a-6266a1559bbb" providerId="AD" clId="Web-{4191DCD6-2619-2936-DC8B-FEC7C7645CE6}" dt="2022-01-12T00:45:05.486" v="0"/>
        <pc:sldMkLst>
          <pc:docMk/>
          <pc:sldMk cId="2010852812" sldId="263"/>
        </pc:sldMkLst>
      </pc:sldChg>
    </pc:docChg>
  </pc:docChgLst>
  <pc:docChgLst>
    <pc:chgData name="A18080  sakamoto rinne" userId="S::a18080sr@ecip.kobe-shinwa.ac.jp::47a8e3bb-75c0-4777-a626-6e6d57da6936" providerId="AD" clId="Web-{504A0678-68ED-4A26-AF03-AB2AB0DB08F8}"/>
    <pc:docChg chg="modSld">
      <pc:chgData name="A18080  sakamoto rinne" userId="S::a18080sr@ecip.kobe-shinwa.ac.jp::47a8e3bb-75c0-4777-a626-6e6d57da6936" providerId="AD" clId="Web-{504A0678-68ED-4A26-AF03-AB2AB0DB08F8}" dt="2022-01-19T01:47:38.590" v="12" actId="1076"/>
      <pc:docMkLst>
        <pc:docMk/>
      </pc:docMkLst>
      <pc:sldChg chg="addSp delSp modSp addAnim">
        <pc:chgData name="A18080  sakamoto rinne" userId="S::a18080sr@ecip.kobe-shinwa.ac.jp::47a8e3bb-75c0-4777-a626-6e6d57da6936" providerId="AD" clId="Web-{504A0678-68ED-4A26-AF03-AB2AB0DB08F8}" dt="2022-01-19T01:47:38.590" v="12" actId="1076"/>
        <pc:sldMkLst>
          <pc:docMk/>
          <pc:sldMk cId="2010852812" sldId="263"/>
        </pc:sldMkLst>
        <pc:spChg chg="del">
          <ac:chgData name="A18080  sakamoto rinne" userId="S::a18080sr@ecip.kobe-shinwa.ac.jp::47a8e3bb-75c0-4777-a626-6e6d57da6936" providerId="AD" clId="Web-{504A0678-68ED-4A26-AF03-AB2AB0DB08F8}" dt="2022-01-19T01:46:17.354" v="0"/>
          <ac:spMkLst>
            <pc:docMk/>
            <pc:sldMk cId="2010852812" sldId="263"/>
            <ac:spMk id="2" creationId="{C1D37730-37F4-4DE8-8C70-603AC2B9A877}"/>
          </ac:spMkLst>
        </pc:spChg>
        <pc:spChg chg="del">
          <ac:chgData name="A18080  sakamoto rinne" userId="S::a18080sr@ecip.kobe-shinwa.ac.jp::47a8e3bb-75c0-4777-a626-6e6d57da6936" providerId="AD" clId="Web-{504A0678-68ED-4A26-AF03-AB2AB0DB08F8}" dt="2022-01-19T01:46:19.651" v="1"/>
          <ac:spMkLst>
            <pc:docMk/>
            <pc:sldMk cId="2010852812" sldId="263"/>
            <ac:spMk id="3" creationId="{B36C0F78-0A19-48D1-98E7-0799A67B1A3B}"/>
          </ac:spMkLst>
        </pc:spChg>
        <pc:picChg chg="add mod">
          <ac:chgData name="A18080  sakamoto rinne" userId="S::a18080sr@ecip.kobe-shinwa.ac.jp::47a8e3bb-75c0-4777-a626-6e6d57da6936" providerId="AD" clId="Web-{504A0678-68ED-4A26-AF03-AB2AB0DB08F8}" dt="2022-01-19T01:47:38.590" v="12" actId="1076"/>
          <ac:picMkLst>
            <pc:docMk/>
            <pc:sldMk cId="2010852812" sldId="263"/>
            <ac:picMk id="5" creationId="{37919EAC-BCB8-4F06-B1BC-4CB436616727}"/>
          </ac:picMkLst>
        </pc:picChg>
      </pc:sldChg>
    </pc:docChg>
  </pc:docChgLst>
  <pc:docChgLst>
    <pc:chgData name="A18080  sakamoto rinne" userId="S::a18080sr@ecip.kobe-shinwa.ac.jp::47a8e3bb-75c0-4777-a626-6e6d57da6936" providerId="AD" clId="Web-{390B444B-CC9C-4DA9-8192-8AAB70E0265F}"/>
    <pc:docChg chg="delSld">
      <pc:chgData name="A18080  sakamoto rinne" userId="S::a18080sr@ecip.kobe-shinwa.ac.jp::47a8e3bb-75c0-4777-a626-6e6d57da6936" providerId="AD" clId="Web-{390B444B-CC9C-4DA9-8192-8AAB70E0265F}" dt="2022-01-19T02:59:19.058" v="0"/>
      <pc:docMkLst>
        <pc:docMk/>
      </pc:docMkLst>
      <pc:sldChg chg="del">
        <pc:chgData name="A18080  sakamoto rinne" userId="S::a18080sr@ecip.kobe-shinwa.ac.jp::47a8e3bb-75c0-4777-a626-6e6d57da6936" providerId="AD" clId="Web-{390B444B-CC9C-4DA9-8192-8AAB70E0265F}" dt="2022-01-19T02:59:19.058" v="0"/>
        <pc:sldMkLst>
          <pc:docMk/>
          <pc:sldMk cId="201085281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15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2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228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818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837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419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79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71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5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37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68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67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19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20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74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CDF14-13E7-434B-9184-6EE4E8CE83D6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615AAA9-B5E6-421A-81E7-0FC5661D9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5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C2F7432-7501-40ED-A6C2-561A205E0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308" y="446315"/>
            <a:ext cx="6466688" cy="6139609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F475876-D634-4480-A73C-7825B01D2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853" y="2802483"/>
            <a:ext cx="6771048" cy="935057"/>
          </a:xfrm>
        </p:spPr>
        <p:txBody>
          <a:bodyPr>
            <a:noAutofit/>
          </a:bodyPr>
          <a:lstStyle/>
          <a:p>
            <a:r>
              <a:rPr kumimoji="1" lang="ja-JP" altLang="en-US" sz="96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インパルス</a:t>
            </a:r>
          </a:p>
        </p:txBody>
      </p:sp>
    </p:spTree>
    <p:extLst>
      <p:ext uri="{BB962C8B-B14F-4D97-AF65-F5344CB8AC3E}">
        <p14:creationId xmlns:p14="http://schemas.microsoft.com/office/powerpoint/2010/main" val="8790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A0DB8762-22FD-438E-951D-0DA14822B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868" y="3572621"/>
            <a:ext cx="1683646" cy="168364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6F889C8-F5F7-40F8-8629-13F1D577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507" y="917748"/>
            <a:ext cx="4236865" cy="776025"/>
          </a:xfrm>
        </p:spPr>
        <p:txBody>
          <a:bodyPr>
            <a:noAutofit/>
          </a:bodyPr>
          <a:lstStyle/>
          <a:p>
            <a:r>
              <a:rPr kumimoji="1" lang="ja-JP" altLang="en-US" sz="40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インパルスとは</a:t>
            </a:r>
            <a:r>
              <a:rPr kumimoji="1" lang="en-US" altLang="ja-JP" sz="40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endParaRPr kumimoji="1" lang="ja-JP" altLang="en-US" sz="400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4BC0FA-C01D-4EEC-8D7B-950330A4BF52}"/>
              </a:ext>
            </a:extLst>
          </p:cNvPr>
          <p:cNvSpPr txBox="1"/>
          <p:nvPr/>
        </p:nvSpPr>
        <p:spPr>
          <a:xfrm>
            <a:off x="5267617" y="530671"/>
            <a:ext cx="24416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衝動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4FA5A4-84A6-4A57-882B-FAD476E0C8E4}"/>
              </a:ext>
            </a:extLst>
          </p:cNvPr>
          <p:cNvSpPr txBox="1"/>
          <p:nvPr/>
        </p:nvSpPr>
        <p:spPr>
          <a:xfrm>
            <a:off x="1811969" y="2701722"/>
            <a:ext cx="62549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円になり手を繋ぐ</a:t>
            </a:r>
            <a:endParaRPr kumimoji="1" lang="en-US" altLang="ja-JP" sz="32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32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隣の人から感じた衝動を伝える</a:t>
            </a:r>
            <a:endParaRPr kumimoji="1" lang="en-US" altLang="ja-JP" sz="32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32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32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一周するまでの時間を計る</a:t>
            </a: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DDB06DFB-8AD2-44EE-B928-9705588E59ED}"/>
              </a:ext>
            </a:extLst>
          </p:cNvPr>
          <p:cNvSpPr/>
          <p:nvPr/>
        </p:nvSpPr>
        <p:spPr>
          <a:xfrm>
            <a:off x="3458674" y="4303767"/>
            <a:ext cx="551186" cy="482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11B17D7-086F-4B46-9D65-8A86EDB88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441" y="3297443"/>
            <a:ext cx="609653" cy="5060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989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2CB9C9-7005-43F5-A712-B03CCE5E0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331" y="689482"/>
            <a:ext cx="6684439" cy="725536"/>
          </a:xfrm>
        </p:spPr>
        <p:txBody>
          <a:bodyPr>
            <a:noAutofit/>
          </a:bodyPr>
          <a:lstStyle/>
          <a:p>
            <a:r>
              <a:rPr kumimoji="1" lang="ja-JP" altLang="en-US" sz="44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インパルス　～ルール～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38B8CA-02DE-400A-9F6B-B3F64D1974A7}"/>
              </a:ext>
            </a:extLst>
          </p:cNvPr>
          <p:cNvSpPr txBox="1"/>
          <p:nvPr/>
        </p:nvSpPr>
        <p:spPr>
          <a:xfrm flipH="1">
            <a:off x="548307" y="1800750"/>
            <a:ext cx="102281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➀円になり、手を繋ぐ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②スタート地点となるリーダーを決める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③リーダーの左右どちらの手を握って始まるか聞く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④「スタート」の合図で始める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⑤</a:t>
            </a:r>
            <a:r>
              <a:rPr kumimoji="1" lang="en-US" altLang="ja-JP" sz="3200">
                <a:latin typeface="+mn-ea"/>
              </a:rPr>
              <a:t>1</a:t>
            </a:r>
            <a:r>
              <a:rPr kumimoji="1" lang="ja-JP" altLang="en-US" sz="3200">
                <a:latin typeface="+mn-ea"/>
              </a:rPr>
              <a:t>周するのにかかった時間を聞く</a:t>
            </a:r>
          </a:p>
        </p:txBody>
      </p:sp>
    </p:spTree>
    <p:extLst>
      <p:ext uri="{BB962C8B-B14F-4D97-AF65-F5344CB8AC3E}">
        <p14:creationId xmlns:p14="http://schemas.microsoft.com/office/powerpoint/2010/main" val="58912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1F007-7013-4E8A-8D08-303B0120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2879289" cy="792854"/>
          </a:xfrm>
        </p:spPr>
        <p:txBody>
          <a:bodyPr>
            <a:normAutofit/>
          </a:bodyPr>
          <a:lstStyle/>
          <a:p>
            <a:r>
              <a:rPr kumimoji="1" lang="ja-JP" altLang="en-US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～お願い～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FEEA33-EDCF-4624-9103-28737F16E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015" y="1672535"/>
            <a:ext cx="9100575" cy="255726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3200">
                <a:solidFill>
                  <a:schemeClr val="tx1"/>
                </a:solidFill>
              </a:rPr>
              <a:t>声は出さず、静かに行う</a:t>
            </a:r>
            <a:endParaRPr kumimoji="1" lang="en-US" altLang="ja-JP" sz="320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ja-JP" altLang="en-US" sz="3200">
                <a:solidFill>
                  <a:schemeClr val="tx1"/>
                </a:solidFill>
              </a:rPr>
              <a:t>リーダーは衝動が</a:t>
            </a:r>
            <a:r>
              <a:rPr lang="en-US" altLang="ja-JP" sz="3200">
                <a:solidFill>
                  <a:schemeClr val="tx1"/>
                </a:solidFill>
              </a:rPr>
              <a:t>1</a:t>
            </a:r>
            <a:r>
              <a:rPr lang="ja-JP" altLang="en-US" sz="3200">
                <a:solidFill>
                  <a:schemeClr val="tx1"/>
                </a:solidFill>
              </a:rPr>
              <a:t>周して返ってきたら「はい」と言う</a:t>
            </a:r>
            <a:endParaRPr kumimoji="1" lang="en-US" altLang="ja-JP" sz="3200">
              <a:solidFill>
                <a:schemeClr val="tx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5486BCC-688D-480B-8275-2F809F0BD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243" y="4074955"/>
            <a:ext cx="5405027" cy="181583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2A29166-273B-44B2-ACE3-EA237C03B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094" y="4089832"/>
            <a:ext cx="1095633" cy="109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9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2CB9C9-7005-43F5-A712-B03CCE5E0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331" y="689482"/>
            <a:ext cx="7065439" cy="725536"/>
          </a:xfrm>
        </p:spPr>
        <p:txBody>
          <a:bodyPr>
            <a:noAutofit/>
          </a:bodyPr>
          <a:lstStyle/>
          <a:p>
            <a:r>
              <a:rPr kumimoji="1" lang="ja-JP" altLang="en-US" sz="44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インパルス　～ルール～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38B8CA-02DE-400A-9F6B-B3F64D1974A7}"/>
              </a:ext>
            </a:extLst>
          </p:cNvPr>
          <p:cNvSpPr txBox="1"/>
          <p:nvPr/>
        </p:nvSpPr>
        <p:spPr>
          <a:xfrm flipH="1">
            <a:off x="548307" y="1800750"/>
            <a:ext cx="102281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➀円になり、手を繋ぐ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②スタート地点となるリーダーを決める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③リーダーの左右どちらの手を握って始まるか聞く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④「スタート」の合図で始める</a:t>
            </a:r>
            <a:endParaRPr kumimoji="1" lang="en-US" altLang="ja-JP" sz="32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>
                <a:latin typeface="+mn-ea"/>
              </a:rPr>
              <a:t>⑤</a:t>
            </a:r>
            <a:r>
              <a:rPr kumimoji="1" lang="en-US" altLang="ja-JP" sz="3200">
                <a:latin typeface="+mn-ea"/>
              </a:rPr>
              <a:t>1</a:t>
            </a:r>
            <a:r>
              <a:rPr kumimoji="1" lang="ja-JP" altLang="en-US" sz="3200">
                <a:latin typeface="+mn-ea"/>
              </a:rPr>
              <a:t>周するのにかかった時間を聞く</a:t>
            </a:r>
          </a:p>
        </p:txBody>
      </p:sp>
    </p:spTree>
    <p:extLst>
      <p:ext uri="{BB962C8B-B14F-4D97-AF65-F5344CB8AC3E}">
        <p14:creationId xmlns:p14="http://schemas.microsoft.com/office/powerpoint/2010/main" val="164806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686EE787-42C2-4D12-92B2-9304727FA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573" y="3506499"/>
            <a:ext cx="3327448" cy="267526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F500253-288C-4100-9F9C-7A5EDFE11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950129" cy="961148"/>
          </a:xfrm>
        </p:spPr>
        <p:txBody>
          <a:bodyPr>
            <a:normAutofit/>
          </a:bodyPr>
          <a:lstStyle/>
          <a:p>
            <a:r>
              <a:rPr kumimoji="1" lang="ja-JP" altLang="en-US" sz="400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インパルス　ねらい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15D63C-2E1B-4E13-ADE7-7A7F9A3BBB9F}"/>
              </a:ext>
            </a:extLst>
          </p:cNvPr>
          <p:cNvSpPr txBox="1"/>
          <p:nvPr/>
        </p:nvSpPr>
        <p:spPr>
          <a:xfrm flipH="1">
            <a:off x="1293118" y="1954504"/>
            <a:ext cx="77330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/>
              <a:t>目標に向かって仲間と取り組む</a:t>
            </a:r>
            <a:endParaRPr kumimoji="1" lang="en-US" altLang="ja-JP" sz="4000"/>
          </a:p>
          <a:p>
            <a:endParaRPr kumimoji="1"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6BCAF6-0BCB-4227-9DEA-AA757B1D1C7D}"/>
              </a:ext>
            </a:extLst>
          </p:cNvPr>
          <p:cNvSpPr txBox="1"/>
          <p:nvPr/>
        </p:nvSpPr>
        <p:spPr>
          <a:xfrm>
            <a:off x="1747092" y="3736138"/>
            <a:ext cx="60649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>
                <a:solidFill>
                  <a:srgbClr val="FF0000"/>
                </a:solidFill>
              </a:rPr>
              <a:t>協力</a:t>
            </a:r>
            <a:r>
              <a:rPr kumimoji="1" lang="ja-JP" altLang="en-US" sz="4000"/>
              <a:t>する楽しさや大切さ</a:t>
            </a:r>
            <a:endParaRPr kumimoji="1" lang="en-US" altLang="ja-JP" sz="4000"/>
          </a:p>
          <a:p>
            <a:endParaRPr kumimoji="1" lang="en-US" altLang="ja-JP" sz="4000"/>
          </a:p>
          <a:p>
            <a:r>
              <a:rPr kumimoji="1" lang="ja-JP" altLang="en-US" sz="4000">
                <a:solidFill>
                  <a:srgbClr val="FF0000"/>
                </a:solidFill>
              </a:rPr>
              <a:t>人間関係</a:t>
            </a:r>
            <a:r>
              <a:rPr kumimoji="1" lang="ja-JP" altLang="en-US" sz="4000"/>
              <a:t>を構築する</a:t>
            </a:r>
          </a:p>
          <a:p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7DBCC5FD-CE1E-4C7C-9FAB-4E21E79D9492}"/>
              </a:ext>
            </a:extLst>
          </p:cNvPr>
          <p:cNvSpPr/>
          <p:nvPr/>
        </p:nvSpPr>
        <p:spPr>
          <a:xfrm>
            <a:off x="4437365" y="2692711"/>
            <a:ext cx="1206110" cy="970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04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C2CF1C12-BC60-45CE-9975-AA234385F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0601" y="4480103"/>
            <a:ext cx="2831174" cy="200124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921AC93-FC1A-48F4-A9D5-793F27E594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24" t="12961" r="9884" b="5853"/>
          <a:stretch/>
        </p:blipFill>
        <p:spPr>
          <a:xfrm>
            <a:off x="6925109" y="1746664"/>
            <a:ext cx="2378563" cy="224980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1F3B4EB-B7F4-4D17-BE34-181BC68D2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698214" cy="860172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j-cs"/>
              </a:rPr>
              <a:t>インパルス　ねらい</a:t>
            </a:r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5791A5-57DE-415D-A91A-C564C5D5D638}"/>
              </a:ext>
            </a:extLst>
          </p:cNvPr>
          <p:cNvSpPr txBox="1"/>
          <p:nvPr/>
        </p:nvSpPr>
        <p:spPr>
          <a:xfrm flipH="1">
            <a:off x="2888328" y="1896117"/>
            <a:ext cx="4167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/>
              <a:t>手を繋ぐ温かさ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64C249F-3E75-40C5-9894-E6E4A32D1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4751" y="2674081"/>
            <a:ext cx="1261981" cy="993734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C7E7A8-AFF7-4D25-B127-568215BEDFAC}"/>
              </a:ext>
            </a:extLst>
          </p:cNvPr>
          <p:cNvSpPr txBox="1"/>
          <p:nvPr/>
        </p:nvSpPr>
        <p:spPr>
          <a:xfrm>
            <a:off x="2048986" y="3720016"/>
            <a:ext cx="6100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自分自身の居場所を確認</a:t>
            </a:r>
          </a:p>
        </p:txBody>
      </p:sp>
    </p:spTree>
    <p:extLst>
      <p:ext uri="{BB962C8B-B14F-4D97-AF65-F5344CB8AC3E}">
        <p14:creationId xmlns:p14="http://schemas.microsoft.com/office/powerpoint/2010/main" val="154345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theme/theme1.xml><?xml version="1.0" encoding="utf-8"?>
<a:theme xmlns:a="http://schemas.openxmlformats.org/drawingml/2006/main" name="ファセット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Application>Microsoft Office PowerPoint</Application>
  <PresentationFormat>ワイド画面</PresentationFormat>
  <Slides>7</Slides>
  <Notes>0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ファセット</vt:lpstr>
      <vt:lpstr>インパルス</vt:lpstr>
      <vt:lpstr>インパルスとは…</vt:lpstr>
      <vt:lpstr>インパルス　～ルール～</vt:lpstr>
      <vt:lpstr>～お願い～</vt:lpstr>
      <vt:lpstr>インパルス　～ルール～</vt:lpstr>
      <vt:lpstr>インパルス　ねらい</vt:lpstr>
      <vt:lpstr>インパルス　ねらい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インパルス</dc:title>
  <dc:creator>rin-kc0416@outlook.jp</dc:creator>
  <cp:revision>15</cp:revision>
  <dcterms:created xsi:type="dcterms:W3CDTF">2022-01-05T05:36:55Z</dcterms:created>
  <dcterms:modified xsi:type="dcterms:W3CDTF">2022-01-19T02:59:19Z</dcterms:modified>
</cp:coreProperties>
</file>