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2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5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4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58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5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86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48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03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2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2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D1AAC5-2744-4062-A47E-A8D220F85E44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AAB5AA-4860-4005-B60B-B2BC8584366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33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560DA4-20BC-8347-635A-FF98F33B4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私は私が好きです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D082EE-28CA-2309-1242-40B299DF81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94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F1109-CB75-24D4-DF0B-48794589C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ルール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78DA02-450B-C0E5-7DC8-473DD6AA4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自分の好きなところを</a:t>
            </a:r>
            <a:endParaRPr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班の人と伝え合う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D4026B4-97AC-074A-311F-4295D130E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028" y="4091680"/>
            <a:ext cx="1885788" cy="18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21B87-1479-22B3-B247-B054C182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ポイント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14AD7-E643-B022-C700-CDD291D61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</a:t>
            </a:r>
            <a:r>
              <a: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つ目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自分の好きなところが出てこなくなった人が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いたら、他の人が助言してあげてください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〇</a:t>
            </a:r>
            <a:r>
              <a: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つ目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kumimoji="1" lang="ja-JP" altLang="en-US" sz="39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ストップというまで、何周も回してください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0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1DD29-9780-D121-1CF6-37B5FCC3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ルール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8A2490-9A2D-7794-B3AA-62A5EB86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2550B73-C985-4BF5-8492-E762C1283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129" y="3792583"/>
            <a:ext cx="2656115" cy="2656115"/>
          </a:xfrm>
          <a:prstGeom prst="rect">
            <a:avLst/>
          </a:prstGeom>
        </p:spPr>
      </p:pic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16F7C92D-5FD6-4D42-B4C7-F106203CC0F7}"/>
              </a:ext>
            </a:extLst>
          </p:cNvPr>
          <p:cNvSpPr/>
          <p:nvPr/>
        </p:nvSpPr>
        <p:spPr>
          <a:xfrm>
            <a:off x="5254676" y="4215926"/>
            <a:ext cx="3799026" cy="1809428"/>
          </a:xfrm>
          <a:prstGeom prst="wedgeEllipseCallout">
            <a:avLst>
              <a:gd name="adj1" fmla="val 62745"/>
              <a:gd name="adj2" fmla="val 325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制限時間は</a:t>
            </a:r>
            <a:endParaRPr kumimoji="1" lang="en-US" altLang="ja-JP" sz="3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５分間です！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0FCF60-B8E3-1274-DF95-AC591D25A34A}"/>
              </a:ext>
            </a:extLst>
          </p:cNvPr>
          <p:cNvSpPr txBox="1"/>
          <p:nvPr/>
        </p:nvSpPr>
        <p:spPr>
          <a:xfrm>
            <a:off x="1213569" y="1723843"/>
            <a:ext cx="7840133" cy="2471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自分の好きなところを</a:t>
            </a:r>
            <a:endParaRPr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班の人と伝え合う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4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5D5E25-0EC5-BB3A-8C07-A7646820D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ねらい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E6091F-9B6D-2839-EBC2-2A1C4AD65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3" y="1845734"/>
            <a:ext cx="115316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ポジティブな自己概念を語ることで自分を肯定的に捉える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→新しい発見があり、自己肯定感が上がる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②言葉にして伝えることで、クラス内で共有できる</a:t>
            </a:r>
            <a:endParaRPr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→相互理解に繋がる</a:t>
            </a:r>
          </a:p>
        </p:txBody>
      </p:sp>
    </p:spTree>
    <p:extLst>
      <p:ext uri="{BB962C8B-B14F-4D97-AF65-F5344CB8AC3E}">
        <p14:creationId xmlns:p14="http://schemas.microsoft.com/office/powerpoint/2010/main" val="417467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9249</TotalTime>
  <Words>123</Words>
  <Application>Microsoft Office PowerPoint</Application>
  <PresentationFormat>ワイド画面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UD デジタル 教科書体 NP-B</vt:lpstr>
      <vt:lpstr>Calibri</vt:lpstr>
      <vt:lpstr>Calibri Light</vt:lpstr>
      <vt:lpstr>レトロスペクト</vt:lpstr>
      <vt:lpstr>私は私が好きです</vt:lpstr>
      <vt:lpstr>ルール</vt:lpstr>
      <vt:lpstr>ポイント</vt:lpstr>
      <vt:lpstr>ルール</vt:lpstr>
      <vt:lpstr>ねらい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A19081 坂本 有梨亜</dc:creator>
  <cp:lastModifiedBy>琴美</cp:lastModifiedBy>
  <cp:revision>18</cp:revision>
  <dcterms:created xsi:type="dcterms:W3CDTF">2023-01-06T04:38:52Z</dcterms:created>
  <dcterms:modified xsi:type="dcterms:W3CDTF">2023-01-20T07:52:25Z</dcterms:modified>
</cp:coreProperties>
</file>