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34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9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6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27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0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9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4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5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4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02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3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28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EBC630-89C3-43F4-94D0-2C3B5B1C448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2804CF-4511-4927-98E7-59CCDA9BC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0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1D8EE7-264B-606E-B3F5-303325931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877" y="1769088"/>
            <a:ext cx="8052246" cy="1515533"/>
          </a:xfrm>
        </p:spPr>
        <p:txBody>
          <a:bodyPr/>
          <a:lstStyle/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リラックス肩たたき</a:t>
            </a:r>
            <a:endParaRPr kumimoji="1"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肩たたきのイラスト（お父さん） | かわいいフリー素材集 いらすとや">
            <a:extLst>
              <a:ext uri="{FF2B5EF4-FFF2-40B4-BE49-F238E27FC236}">
                <a16:creationId xmlns:a16="http://schemas.microsoft.com/office/drawing/2014/main" id="{F387413E-6A06-FD02-3081-0051F7200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12" y="3429000"/>
            <a:ext cx="3299192" cy="33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0E668E-2652-1E7D-B35A-E234F4BF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15" y="3537577"/>
            <a:ext cx="3191602" cy="3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879D9-C6DC-F7A8-8FCB-8B6C94EF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D2710E-9F36-B9BF-5224-E9AA73E3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32652"/>
            <a:ext cx="9601196" cy="304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お話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をしながら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気持ちのいい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肩たたきをしよう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感謝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を伝えよう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B3C996-D5AC-D0BE-A4FB-2EF38246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81" y="511450"/>
            <a:ext cx="4464994" cy="35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110E0-B1E3-A485-AEDD-C691954C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ねらい</a:t>
            </a: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09EB6-48EF-7C3F-D63B-2D20667B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スキンシップ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与える　＋　受け入れる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相互理解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1D737F-2BAE-615B-F526-88BEDA5F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38" y="71038"/>
            <a:ext cx="7886122" cy="67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オーガニック</Template>
  <TotalTime>120</TotalTime>
  <Words>30</Words>
  <Application>Microsoft Office PowerPoint</Application>
  <PresentationFormat>ワイド画面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ＭＳ Ｐ明朝</vt:lpstr>
      <vt:lpstr>UD デジタル 教科書体 NP-B</vt:lpstr>
      <vt:lpstr>Arial</vt:lpstr>
      <vt:lpstr>Garamond</vt:lpstr>
      <vt:lpstr>オーガニック</vt:lpstr>
      <vt:lpstr>リラックス肩たたき</vt:lpstr>
      <vt:lpstr>ポイント</vt:lpstr>
      <vt:lpstr>ねらい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リラックス肩たたき</dc:title>
  <dc:creator>向谷 夢</dc:creator>
  <cp:lastModifiedBy>kanayama kenichi</cp:lastModifiedBy>
  <cp:revision>1</cp:revision>
  <dcterms:created xsi:type="dcterms:W3CDTF">2023-01-17T10:55:15Z</dcterms:created>
  <dcterms:modified xsi:type="dcterms:W3CDTF">2023-01-18T00:41:47Z</dcterms:modified>
</cp:coreProperties>
</file>