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67" r:id="rId4"/>
    <p:sldId id="318" r:id="rId5"/>
    <p:sldId id="269" r:id="rId6"/>
    <p:sldId id="270" r:id="rId7"/>
    <p:sldId id="271" r:id="rId8"/>
    <p:sldId id="334" r:id="rId9"/>
    <p:sldId id="319" r:id="rId10"/>
    <p:sldId id="320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F60E9-29E8-4897-8A7E-8C26B957822D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07E6C-540C-4EA4-9665-8AC8D767B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3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D526-93BD-F747-852D-3E8C0D21BC5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07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BD526-93BD-F747-852D-3E8C0D21BC5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65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01385-0BA8-49D1-BD89-55BEA2A4B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A9D215-404E-429D-B54C-C26C20B74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9C8388-8620-4C54-8DA1-680CBA2D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E00-AA58-4BB4-81F7-7893DA50627B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875EEE-B787-4028-A411-661EDB3D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705D32-8277-4A0D-B4C3-F4FFA6CA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56F2-4E5E-4ED9-B3B3-BB2271071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31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DA503-25DC-45BB-A87C-3635497A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FFE947E-ED38-47A9-A8B5-24FD37747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D3A27C-BF37-4F46-A550-197907783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E00-AA58-4BB4-81F7-7893DA50627B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ECDB0D-F095-4BEA-BD69-C1092FD3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B80EA5-7AC4-4E24-81D6-33E1A61C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56F2-4E5E-4ED9-B3B3-BB2271071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83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1EA9F09-DE6E-4284-AED7-AB0B6A396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2860D4-F253-4779-B65D-81F75207A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9105E0-7DEC-4B3F-BB4A-79AE58548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E00-AA58-4BB4-81F7-7893DA50627B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7F10F5-F255-46A7-82AA-CB114E2D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8C7088-030B-4DCF-A97E-0EED1306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56F2-4E5E-4ED9-B3B3-BB2271071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90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8FBD95-B1C5-43E0-AC1E-A6554130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2C44C-A240-4EF7-85DC-D4D8F4C04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4903B3-4380-4AA9-9A09-04415356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E00-AA58-4BB4-81F7-7893DA50627B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415BE0-B8D4-4E76-B2BA-F29802D3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D58DF9-236D-49EE-9BDD-F45C8B37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56F2-4E5E-4ED9-B3B3-BB2271071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3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5A0DAC-D538-49DE-A934-CC4ECD10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4CD3D9-BE4E-40C8-81D8-F0DBE6E8B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318D64-D333-4B15-BA84-208EFD33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E00-AA58-4BB4-81F7-7893DA50627B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2443F8-4CC1-4A5D-B3AD-875C3014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EC655F-0697-4FA6-82FD-CB198136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56F2-4E5E-4ED9-B3B3-BB2271071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06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712D80-79D0-4E6D-AF30-B7123C2C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AF2292-2A78-4B8C-896B-F741A565B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0611275-4C13-4AAA-88D2-4C23DA37B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664E4F-006F-483C-8FB4-5E06CEA9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E00-AA58-4BB4-81F7-7893DA50627B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FF23EE-9B86-431D-9296-7878CC02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B4AA741-F143-4D5A-BB17-5C5AA681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56F2-4E5E-4ED9-B3B3-BB2271071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74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B9974B-6454-4453-8805-324302AA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2842E6-8077-41AC-94A2-75D1E2031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0385C3F-0E27-42DF-B42E-CF0D7142C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29B05B7-14A6-4C55-9100-5138AAEDF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0842F22-03AF-4654-8419-B60396FC2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B947FA5-A02D-436C-9073-AEE50DAE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E00-AA58-4BB4-81F7-7893DA50627B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D1A271-4590-493C-AEB1-0BADA640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72CA62C-1F49-4C13-AD3B-E4062424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56F2-4E5E-4ED9-B3B3-BB2271071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42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18ADB5-2007-4B64-839B-39D6FB1D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4F42AB3-C00A-4D8F-B58F-0DA4E1E8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E00-AA58-4BB4-81F7-7893DA50627B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8F2E8C-3881-4288-A56B-1EF8BB71C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84ED25D-54D6-46FA-AEB8-CCB3E3AE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56F2-4E5E-4ED9-B3B3-BB2271071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83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225CAFC-AACF-495B-8AEE-BA7E4E76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E00-AA58-4BB4-81F7-7893DA50627B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547DCB2-319B-4868-B475-F7E60252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C8F4D0-C1C6-404A-BD19-D846F080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56F2-4E5E-4ED9-B3B3-BB2271071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7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263D9F-4CAF-4B27-B35A-6F16FA04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9F59CA-F93C-40F3-94E7-4BE0A845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4AFA26D-FBF5-4804-8B8B-0CF2D8A31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1B2FB0-485C-4978-A82F-DD15C292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E00-AA58-4BB4-81F7-7893DA50627B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659AFB-1BF2-4465-9B40-8D611296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0374A0-4751-4BD7-80F7-083B85CD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56F2-4E5E-4ED9-B3B3-BB2271071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49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406F0E-BA6E-4505-AFA8-35AC70E84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7FC1A26-8D57-4D1E-8AEF-195808DC0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912E2D-66C7-4EE5-8147-B3100DA79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E76F41-5029-420C-A53E-6C3F4E55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E00-AA58-4BB4-81F7-7893DA50627B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ADE700-F07E-4910-A64B-DD57EAB7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DC54A-0817-4B1A-9E6F-A970D587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56F2-4E5E-4ED9-B3B3-BB2271071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52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206277B-59CC-4C87-A726-31597F83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BD0B22-7395-4020-A0CE-867C64EB7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9C16F0-0FD6-4BC0-919A-B05AD0690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EE00-AA58-4BB4-81F7-7893DA50627B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9233E4-8C2D-4AA6-B21B-7DEACBBD0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66AD43-ABAD-465B-8AC7-1DC30F497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156F2-4E5E-4ED9-B3B3-BB2271071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06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328822"/>
            <a:ext cx="9157201" cy="369328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6861944-7C45-5B40-A56F-A5C482D5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154" y="2105691"/>
            <a:ext cx="7886700" cy="2139553"/>
          </a:xfrm>
        </p:spPr>
        <p:txBody>
          <a:bodyPr>
            <a:normAutofit/>
          </a:bodyPr>
          <a:lstStyle/>
          <a:p>
            <a:r>
              <a:rPr lang="ja-JP" altLang="en-US" sz="6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図形を伝える</a:t>
            </a:r>
          </a:p>
        </p:txBody>
      </p:sp>
    </p:spTree>
    <p:extLst>
      <p:ext uri="{BB962C8B-B14F-4D97-AF65-F5344CB8AC3E}">
        <p14:creationId xmlns:p14="http://schemas.microsoft.com/office/powerpoint/2010/main" val="323672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16D7D07-C623-1441-B72D-78AED1229DEC}"/>
              </a:ext>
            </a:extLst>
          </p:cNvPr>
          <p:cNvSpPr/>
          <p:nvPr/>
        </p:nvSpPr>
        <p:spPr>
          <a:xfrm>
            <a:off x="5258972" y="4191294"/>
            <a:ext cx="1498210" cy="1477107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6CC36A73-F3C2-304C-A03E-6D0011831737}"/>
              </a:ext>
            </a:extLst>
          </p:cNvPr>
          <p:cNvSpPr/>
          <p:nvPr/>
        </p:nvSpPr>
        <p:spPr>
          <a:xfrm>
            <a:off x="5132365" y="2566477"/>
            <a:ext cx="1751429" cy="1498210"/>
          </a:xfrm>
          <a:prstGeom prst="ellipse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" name="三角形 3">
            <a:extLst>
              <a:ext uri="{FF2B5EF4-FFF2-40B4-BE49-F238E27FC236}">
                <a16:creationId xmlns:a16="http://schemas.microsoft.com/office/drawing/2014/main" id="{C498D1A2-DA8C-CC4D-A4DC-835D846C0095}"/>
              </a:ext>
            </a:extLst>
          </p:cNvPr>
          <p:cNvSpPr/>
          <p:nvPr/>
        </p:nvSpPr>
        <p:spPr>
          <a:xfrm>
            <a:off x="4868594" y="962761"/>
            <a:ext cx="2278967" cy="1603717"/>
          </a:xfrm>
          <a:prstGeom prst="triangle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48F4E1-2EC6-4E13-ABAF-FD00497B3EF8}"/>
              </a:ext>
            </a:extLst>
          </p:cNvPr>
          <p:cNvSpPr txBox="1"/>
          <p:nvPr/>
        </p:nvSpPr>
        <p:spPr>
          <a:xfrm>
            <a:off x="1922024" y="1182478"/>
            <a:ext cx="32103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小学生に向けて</a:t>
            </a:r>
          </a:p>
        </p:txBody>
      </p:sp>
    </p:spTree>
    <p:extLst>
      <p:ext uri="{BB962C8B-B14F-4D97-AF65-F5344CB8AC3E}">
        <p14:creationId xmlns:p14="http://schemas.microsoft.com/office/powerpoint/2010/main" val="354829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46735" y="983597"/>
            <a:ext cx="3316433" cy="44489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" name="正方形/長方形 3"/>
          <p:cNvSpPr/>
          <p:nvPr/>
        </p:nvSpPr>
        <p:spPr>
          <a:xfrm>
            <a:off x="6496436" y="983595"/>
            <a:ext cx="3590609" cy="4473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8378223" y="1553731"/>
            <a:ext cx="994185" cy="9307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直角三角形 8"/>
          <p:cNvSpPr/>
          <p:nvPr/>
        </p:nvSpPr>
        <p:spPr>
          <a:xfrm rot="5400000">
            <a:off x="8850796" y="2618495"/>
            <a:ext cx="1195699" cy="980885"/>
          </a:xfrm>
          <a:prstGeom prst="rt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フローチャート: 結合子 9"/>
          <p:cNvSpPr/>
          <p:nvPr/>
        </p:nvSpPr>
        <p:spPr>
          <a:xfrm>
            <a:off x="7776312" y="2500069"/>
            <a:ext cx="1174347" cy="1133354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708158" y="3649031"/>
            <a:ext cx="1167156" cy="11584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5" name="図 4" descr="[無料&lt;strong&gt;イラスト&lt;/strong&gt;] &lt;strong&gt;鉛筆&lt;/strong&gt; - パブリックドメインQ: 著作権フリー写真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65" y="2865157"/>
            <a:ext cx="1909471" cy="19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EB8036-B2B8-CF4A-980D-B8FB534A1173}"/>
              </a:ext>
            </a:extLst>
          </p:cNvPr>
          <p:cNvSpPr txBox="1"/>
          <p:nvPr/>
        </p:nvSpPr>
        <p:spPr>
          <a:xfrm>
            <a:off x="2200479" y="793044"/>
            <a:ext cx="2910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ポイント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D94709-C07D-CD41-BF94-027BF1B96045}"/>
              </a:ext>
            </a:extLst>
          </p:cNvPr>
          <p:cNvSpPr txBox="1"/>
          <p:nvPr/>
        </p:nvSpPr>
        <p:spPr>
          <a:xfrm>
            <a:off x="2200478" y="1834949"/>
            <a:ext cx="809403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相手の図形を見てはいけない。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3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079913" y="2769766"/>
            <a:ext cx="8214600" cy="743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D94709-C07D-CD41-BF94-027BF1B96045}"/>
              </a:ext>
            </a:extLst>
          </p:cNvPr>
          <p:cNvSpPr txBox="1"/>
          <p:nvPr/>
        </p:nvSpPr>
        <p:spPr>
          <a:xfrm>
            <a:off x="2200479" y="2972374"/>
            <a:ext cx="80940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図形に関する質問はできない。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 答えられるのは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「はい・いいえ」のみ。</a:t>
            </a:r>
            <a:endParaRPr lang="en-US" altLang="ja-JP" sz="4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D94709-C07D-CD41-BF94-027BF1B96045}"/>
              </a:ext>
            </a:extLst>
          </p:cNvPr>
          <p:cNvSpPr txBox="1"/>
          <p:nvPr/>
        </p:nvSpPr>
        <p:spPr>
          <a:xfrm>
            <a:off x="2200479" y="4658647"/>
            <a:ext cx="80940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③ </a:t>
            </a:r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描き終えたら、裏を向けて待つ。</a:t>
            </a:r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3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55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1C60F94D-E8AF-A742-BBCF-3BA771391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867" y="857253"/>
            <a:ext cx="3095561" cy="516205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C60F94D-E8AF-A742-BBCF-3BA771391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60" y="832212"/>
            <a:ext cx="3131744" cy="51435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C60F94D-E8AF-A742-BBCF-3BA771391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833" y="832215"/>
            <a:ext cx="3246998" cy="5168537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EAC20630-4290-1B4A-AB0B-2F453E2747B2}"/>
              </a:ext>
            </a:extLst>
          </p:cNvPr>
          <p:cNvSpPr/>
          <p:nvPr/>
        </p:nvSpPr>
        <p:spPr>
          <a:xfrm>
            <a:off x="3262496" y="1066895"/>
            <a:ext cx="1130201" cy="962123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描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7740503" y="1058804"/>
            <a:ext cx="2927501" cy="1245371"/>
          </a:xfrm>
          <a:prstGeom prst="ellipse">
            <a:avLst/>
          </a:prstGeom>
          <a:noFill/>
          <a:ln w="1270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" name="楕円 5"/>
          <p:cNvSpPr/>
          <p:nvPr/>
        </p:nvSpPr>
        <p:spPr>
          <a:xfrm>
            <a:off x="4641915" y="952613"/>
            <a:ext cx="2949224" cy="1412237"/>
          </a:xfrm>
          <a:prstGeom prst="ellipse">
            <a:avLst/>
          </a:prstGeom>
          <a:noFill/>
          <a:ln w="1174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EAC20630-4290-1B4A-AB0B-2F453E2747B2}"/>
              </a:ext>
            </a:extLst>
          </p:cNvPr>
          <p:cNvSpPr/>
          <p:nvPr/>
        </p:nvSpPr>
        <p:spPr>
          <a:xfrm>
            <a:off x="4852657" y="1136783"/>
            <a:ext cx="1130201" cy="962123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描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EAC20630-4290-1B4A-AB0B-2F453E2747B2}"/>
              </a:ext>
            </a:extLst>
          </p:cNvPr>
          <p:cNvSpPr/>
          <p:nvPr/>
        </p:nvSpPr>
        <p:spPr>
          <a:xfrm>
            <a:off x="4748405" y="3691189"/>
            <a:ext cx="1130201" cy="962123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描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EAC20630-4290-1B4A-AB0B-2F453E2747B2}"/>
              </a:ext>
            </a:extLst>
          </p:cNvPr>
          <p:cNvSpPr/>
          <p:nvPr/>
        </p:nvSpPr>
        <p:spPr>
          <a:xfrm>
            <a:off x="3202666" y="3566511"/>
            <a:ext cx="1118489" cy="1016168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描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EAC20630-4290-1B4A-AB0B-2F453E2747B2}"/>
              </a:ext>
            </a:extLst>
          </p:cNvPr>
          <p:cNvSpPr/>
          <p:nvPr/>
        </p:nvSpPr>
        <p:spPr>
          <a:xfrm>
            <a:off x="9367189" y="1141492"/>
            <a:ext cx="1130201" cy="962123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描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EAC20630-4290-1B4A-AB0B-2F453E2747B2}"/>
              </a:ext>
            </a:extLst>
          </p:cNvPr>
          <p:cNvSpPr/>
          <p:nvPr/>
        </p:nvSpPr>
        <p:spPr>
          <a:xfrm>
            <a:off x="9421163" y="3658216"/>
            <a:ext cx="1130201" cy="1026047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描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3" name="フローチャート: 結合子 32">
            <a:extLst>
              <a:ext uri="{FF2B5EF4-FFF2-40B4-BE49-F238E27FC236}">
                <a16:creationId xmlns:a16="http://schemas.microsoft.com/office/drawing/2014/main" id="{5F705DAF-24F5-6440-9F59-6049B4F75A13}"/>
              </a:ext>
            </a:extLst>
          </p:cNvPr>
          <p:cNvSpPr/>
          <p:nvPr/>
        </p:nvSpPr>
        <p:spPr>
          <a:xfrm>
            <a:off x="1678737" y="3566510"/>
            <a:ext cx="1071295" cy="1086798"/>
          </a:xfrm>
          <a:prstGeom prst="flowChartConnector">
            <a:avLst/>
          </a:prstGeom>
          <a:solidFill>
            <a:schemeClr val="accent3">
              <a:alpha val="49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伝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5" name="フローチャート: 結合子 34">
            <a:extLst>
              <a:ext uri="{FF2B5EF4-FFF2-40B4-BE49-F238E27FC236}">
                <a16:creationId xmlns:a16="http://schemas.microsoft.com/office/drawing/2014/main" id="{5F705DAF-24F5-6440-9F59-6049B4F75A13}"/>
              </a:ext>
            </a:extLst>
          </p:cNvPr>
          <p:cNvSpPr/>
          <p:nvPr/>
        </p:nvSpPr>
        <p:spPr>
          <a:xfrm>
            <a:off x="6250846" y="3639399"/>
            <a:ext cx="1071295" cy="1086798"/>
          </a:xfrm>
          <a:prstGeom prst="flowChartConnector">
            <a:avLst/>
          </a:prstGeom>
          <a:solidFill>
            <a:schemeClr val="accent3">
              <a:alpha val="49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伝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7" name="フローチャート: 結合子 36">
            <a:extLst>
              <a:ext uri="{FF2B5EF4-FFF2-40B4-BE49-F238E27FC236}">
                <a16:creationId xmlns:a16="http://schemas.microsoft.com/office/drawing/2014/main" id="{5F705DAF-24F5-6440-9F59-6049B4F75A13}"/>
              </a:ext>
            </a:extLst>
          </p:cNvPr>
          <p:cNvSpPr/>
          <p:nvPr/>
        </p:nvSpPr>
        <p:spPr>
          <a:xfrm>
            <a:off x="6311871" y="1136780"/>
            <a:ext cx="1071295" cy="1086798"/>
          </a:xfrm>
          <a:prstGeom prst="flowChartConnector">
            <a:avLst/>
          </a:prstGeom>
          <a:solidFill>
            <a:schemeClr val="accent3">
              <a:alpha val="49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伝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8" name="フローチャート: 結合子 37">
            <a:extLst>
              <a:ext uri="{FF2B5EF4-FFF2-40B4-BE49-F238E27FC236}">
                <a16:creationId xmlns:a16="http://schemas.microsoft.com/office/drawing/2014/main" id="{5F705DAF-24F5-6440-9F59-6049B4F75A13}"/>
              </a:ext>
            </a:extLst>
          </p:cNvPr>
          <p:cNvSpPr/>
          <p:nvPr/>
        </p:nvSpPr>
        <p:spPr>
          <a:xfrm>
            <a:off x="1792041" y="1105865"/>
            <a:ext cx="1071295" cy="1086798"/>
          </a:xfrm>
          <a:prstGeom prst="flowChartConnector">
            <a:avLst/>
          </a:prstGeom>
          <a:solidFill>
            <a:schemeClr val="accent3">
              <a:alpha val="49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伝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9" name="フローチャート: 結合子 38">
            <a:extLst>
              <a:ext uri="{FF2B5EF4-FFF2-40B4-BE49-F238E27FC236}">
                <a16:creationId xmlns:a16="http://schemas.microsoft.com/office/drawing/2014/main" id="{5F705DAF-24F5-6440-9F59-6049B4F75A13}"/>
              </a:ext>
            </a:extLst>
          </p:cNvPr>
          <p:cNvSpPr/>
          <p:nvPr/>
        </p:nvSpPr>
        <p:spPr>
          <a:xfrm>
            <a:off x="7919770" y="3597461"/>
            <a:ext cx="1071295" cy="1086798"/>
          </a:xfrm>
          <a:prstGeom prst="flowChartConnector">
            <a:avLst/>
          </a:prstGeom>
          <a:solidFill>
            <a:schemeClr val="accent3">
              <a:alpha val="49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伝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40" name="フローチャート: 結合子 39">
            <a:extLst>
              <a:ext uri="{FF2B5EF4-FFF2-40B4-BE49-F238E27FC236}">
                <a16:creationId xmlns:a16="http://schemas.microsoft.com/office/drawing/2014/main" id="{5F705DAF-24F5-6440-9F59-6049B4F75A13}"/>
              </a:ext>
            </a:extLst>
          </p:cNvPr>
          <p:cNvSpPr/>
          <p:nvPr/>
        </p:nvSpPr>
        <p:spPr>
          <a:xfrm>
            <a:off x="8044507" y="1086486"/>
            <a:ext cx="1071295" cy="1086798"/>
          </a:xfrm>
          <a:prstGeom prst="flowChartConnector">
            <a:avLst/>
          </a:prstGeom>
          <a:solidFill>
            <a:schemeClr val="accent3">
              <a:alpha val="49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伝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124" y="928349"/>
            <a:ext cx="3022354" cy="137582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509" y="3445457"/>
            <a:ext cx="3022354" cy="133971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943" y="3502392"/>
            <a:ext cx="3022354" cy="133971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455" y="3471006"/>
            <a:ext cx="3022354" cy="13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1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EB8036-B2B8-CF4A-980D-B8FB534A1173}"/>
              </a:ext>
            </a:extLst>
          </p:cNvPr>
          <p:cNvSpPr txBox="1"/>
          <p:nvPr/>
        </p:nvSpPr>
        <p:spPr>
          <a:xfrm>
            <a:off x="2441623" y="752885"/>
            <a:ext cx="2910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ポイント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D94709-C07D-CD41-BF94-027BF1B96045}"/>
              </a:ext>
            </a:extLst>
          </p:cNvPr>
          <p:cNvSpPr txBox="1"/>
          <p:nvPr/>
        </p:nvSpPr>
        <p:spPr>
          <a:xfrm>
            <a:off x="2441623" y="1614577"/>
            <a:ext cx="809403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① </a:t>
            </a:r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相手の図形を見てはいけない。</a:t>
            </a:r>
            <a:endParaRPr lang="en-US" altLang="ja-JP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33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439EEAB-69C7-FD4D-A6C6-2CB1209F9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144712"/>
            <a:ext cx="1424726" cy="1424726"/>
          </a:xfrm>
          <a:prstGeom prst="rect">
            <a:avLst/>
          </a:prstGeom>
        </p:spPr>
      </p:pic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CE06EF0A-E5F9-9F44-9315-BD944D8BF36D}"/>
              </a:ext>
            </a:extLst>
          </p:cNvPr>
          <p:cNvSpPr/>
          <p:nvPr/>
        </p:nvSpPr>
        <p:spPr>
          <a:xfrm>
            <a:off x="7986551" y="4849130"/>
            <a:ext cx="2549106" cy="1326311"/>
          </a:xfrm>
          <a:prstGeom prst="wedgeEllipseCallout">
            <a:avLst>
              <a:gd name="adj1" fmla="val -66011"/>
              <a:gd name="adj2" fmla="val 4103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000" b="1" dirty="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２</a:t>
            </a:r>
            <a:r>
              <a:rPr lang="ja-JP" altLang="en-US" sz="3000" b="1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分間</a:t>
            </a:r>
            <a:r>
              <a:rPr lang="ja-JP" altLang="en-US" sz="3000" b="1" dirty="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！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079913" y="2769766"/>
            <a:ext cx="8214600" cy="743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D94709-C07D-CD41-BF94-027BF1B96045}"/>
              </a:ext>
            </a:extLst>
          </p:cNvPr>
          <p:cNvSpPr txBox="1"/>
          <p:nvPr/>
        </p:nvSpPr>
        <p:spPr>
          <a:xfrm>
            <a:off x="2441621" y="2710165"/>
            <a:ext cx="80940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 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図形に関する質問はできない。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 答えられるのは</a:t>
            </a:r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「はい・いいえ」のみ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D94709-C07D-CD41-BF94-027BF1B96045}"/>
              </a:ext>
            </a:extLst>
          </p:cNvPr>
          <p:cNvSpPr txBox="1"/>
          <p:nvPr/>
        </p:nvSpPr>
        <p:spPr>
          <a:xfrm>
            <a:off x="2441622" y="4118841"/>
            <a:ext cx="80940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③ </a:t>
            </a:r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描き終えたら、裏を向けて待つ。</a:t>
            </a:r>
            <a:endParaRPr lang="en-US" altLang="ja-JP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3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916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9D7A26-C8E7-074C-A8D6-D1DE4F924D1B}"/>
              </a:ext>
            </a:extLst>
          </p:cNvPr>
          <p:cNvSpPr txBox="1"/>
          <p:nvPr/>
        </p:nvSpPr>
        <p:spPr>
          <a:xfrm>
            <a:off x="1942611" y="920182"/>
            <a:ext cx="47368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3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ポイント２　役割交代</a:t>
            </a:r>
            <a:endParaRPr lang="en-US" altLang="ja-JP" sz="33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738085-C356-5D41-9259-22C988EAE33D}"/>
              </a:ext>
            </a:extLst>
          </p:cNvPr>
          <p:cNvSpPr txBox="1"/>
          <p:nvPr/>
        </p:nvSpPr>
        <p:spPr>
          <a:xfrm>
            <a:off x="2081448" y="1897084"/>
            <a:ext cx="79074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①</a:t>
            </a:r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相手の図形を見てはいけない。</a:t>
            </a:r>
            <a:endParaRPr lang="en-US" altLang="ja-JP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③ </a:t>
            </a:r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描き終えたら、紙を裏向けて待つ。</a:t>
            </a:r>
          </a:p>
          <a:p>
            <a:endParaRPr lang="ja-JP" altLang="en-US" sz="3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45E65DC-6EE6-F24B-B6A0-0177CDBFB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705" y="4960918"/>
            <a:ext cx="1583831" cy="1583831"/>
          </a:xfrm>
          <a:prstGeom prst="rect">
            <a:avLst/>
          </a:prstGeom>
        </p:spPr>
      </p:pic>
      <p:sp>
        <p:nvSpPr>
          <p:cNvPr id="6" name="円形吹き出し 5">
            <a:extLst>
              <a:ext uri="{FF2B5EF4-FFF2-40B4-BE49-F238E27FC236}">
                <a16:creationId xmlns:a16="http://schemas.microsoft.com/office/drawing/2014/main" id="{7814D697-0E6E-684B-BB06-09967EF1383A}"/>
              </a:ext>
            </a:extLst>
          </p:cNvPr>
          <p:cNvSpPr/>
          <p:nvPr/>
        </p:nvSpPr>
        <p:spPr>
          <a:xfrm>
            <a:off x="7805467" y="4772549"/>
            <a:ext cx="2711302" cy="1352751"/>
          </a:xfrm>
          <a:prstGeom prst="wedgeEllipseCallout">
            <a:avLst>
              <a:gd name="adj1" fmla="val -55087"/>
              <a:gd name="adj2" fmla="val 5193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000" b="1" dirty="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３分間！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0CDE4D-76CF-4945-8E4F-1A6E8298F978}"/>
              </a:ext>
            </a:extLst>
          </p:cNvPr>
          <p:cNvSpPr txBox="1"/>
          <p:nvPr/>
        </p:nvSpPr>
        <p:spPr>
          <a:xfrm>
            <a:off x="2081448" y="2917467"/>
            <a:ext cx="790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②</a:t>
            </a:r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図形に関する</a:t>
            </a:r>
            <a:r>
              <a:rPr lang="ja-JP" altLang="en-US" sz="3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質問を自由にできる</a:t>
            </a:r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750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1C60F94D-E8AF-A742-BBCF-3BA771391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867" y="857253"/>
            <a:ext cx="3095561" cy="516205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C60F94D-E8AF-A742-BBCF-3BA771391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60" y="832080"/>
            <a:ext cx="3131744" cy="518722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C60F94D-E8AF-A742-BBCF-3BA771391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221" y="841424"/>
            <a:ext cx="3246998" cy="5168537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EAC20630-4290-1B4A-AB0B-2F453E2747B2}"/>
              </a:ext>
            </a:extLst>
          </p:cNvPr>
          <p:cNvSpPr/>
          <p:nvPr/>
        </p:nvSpPr>
        <p:spPr>
          <a:xfrm>
            <a:off x="3210506" y="1136782"/>
            <a:ext cx="1095324" cy="1053002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伝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7740503" y="957807"/>
            <a:ext cx="2927501" cy="1382918"/>
          </a:xfrm>
          <a:prstGeom prst="ellipse">
            <a:avLst/>
          </a:prstGeom>
          <a:noFill/>
          <a:ln w="1270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" name="楕円 5"/>
          <p:cNvSpPr/>
          <p:nvPr/>
        </p:nvSpPr>
        <p:spPr>
          <a:xfrm>
            <a:off x="4659675" y="971551"/>
            <a:ext cx="2949224" cy="1417261"/>
          </a:xfrm>
          <a:prstGeom prst="ellipse">
            <a:avLst/>
          </a:prstGeom>
          <a:noFill/>
          <a:ln w="1174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EAC20630-4290-1B4A-AB0B-2F453E2747B2}"/>
              </a:ext>
            </a:extLst>
          </p:cNvPr>
          <p:cNvSpPr/>
          <p:nvPr/>
        </p:nvSpPr>
        <p:spPr>
          <a:xfrm>
            <a:off x="4852657" y="1136781"/>
            <a:ext cx="1130201" cy="1053002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伝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EAC20630-4290-1B4A-AB0B-2F453E2747B2}"/>
              </a:ext>
            </a:extLst>
          </p:cNvPr>
          <p:cNvSpPr/>
          <p:nvPr/>
        </p:nvSpPr>
        <p:spPr>
          <a:xfrm>
            <a:off x="4748405" y="3639403"/>
            <a:ext cx="1014593" cy="1013909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伝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EAC20630-4290-1B4A-AB0B-2F453E2747B2}"/>
              </a:ext>
            </a:extLst>
          </p:cNvPr>
          <p:cNvSpPr/>
          <p:nvPr/>
        </p:nvSpPr>
        <p:spPr>
          <a:xfrm>
            <a:off x="3150353" y="3639401"/>
            <a:ext cx="1118489" cy="1009545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伝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EAC20630-4290-1B4A-AB0B-2F453E2747B2}"/>
              </a:ext>
            </a:extLst>
          </p:cNvPr>
          <p:cNvSpPr/>
          <p:nvPr/>
        </p:nvSpPr>
        <p:spPr>
          <a:xfrm>
            <a:off x="9367189" y="1141490"/>
            <a:ext cx="1130201" cy="1048293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伝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EAC20630-4290-1B4A-AB0B-2F453E2747B2}"/>
              </a:ext>
            </a:extLst>
          </p:cNvPr>
          <p:cNvSpPr/>
          <p:nvPr/>
        </p:nvSpPr>
        <p:spPr>
          <a:xfrm>
            <a:off x="9423212" y="3593532"/>
            <a:ext cx="1130201" cy="1055412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伝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3" name="フローチャート: 結合子 32">
            <a:extLst>
              <a:ext uri="{FF2B5EF4-FFF2-40B4-BE49-F238E27FC236}">
                <a16:creationId xmlns:a16="http://schemas.microsoft.com/office/drawing/2014/main" id="{5F705DAF-24F5-6440-9F59-6049B4F75A13}"/>
              </a:ext>
            </a:extLst>
          </p:cNvPr>
          <p:cNvSpPr/>
          <p:nvPr/>
        </p:nvSpPr>
        <p:spPr>
          <a:xfrm>
            <a:off x="1678737" y="3566510"/>
            <a:ext cx="1071295" cy="1086798"/>
          </a:xfrm>
          <a:prstGeom prst="flowChartConnector">
            <a:avLst/>
          </a:prstGeom>
          <a:solidFill>
            <a:schemeClr val="accent3">
              <a:alpha val="49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描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5" name="フローチャート: 結合子 34">
            <a:extLst>
              <a:ext uri="{FF2B5EF4-FFF2-40B4-BE49-F238E27FC236}">
                <a16:creationId xmlns:a16="http://schemas.microsoft.com/office/drawing/2014/main" id="{5F705DAF-24F5-6440-9F59-6049B4F75A13}"/>
              </a:ext>
            </a:extLst>
          </p:cNvPr>
          <p:cNvSpPr/>
          <p:nvPr/>
        </p:nvSpPr>
        <p:spPr>
          <a:xfrm>
            <a:off x="6250846" y="3639399"/>
            <a:ext cx="1071295" cy="1086798"/>
          </a:xfrm>
          <a:prstGeom prst="flowChartConnector">
            <a:avLst/>
          </a:prstGeom>
          <a:solidFill>
            <a:schemeClr val="accent3">
              <a:alpha val="49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描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7" name="フローチャート: 結合子 36">
            <a:extLst>
              <a:ext uri="{FF2B5EF4-FFF2-40B4-BE49-F238E27FC236}">
                <a16:creationId xmlns:a16="http://schemas.microsoft.com/office/drawing/2014/main" id="{5F705DAF-24F5-6440-9F59-6049B4F75A13}"/>
              </a:ext>
            </a:extLst>
          </p:cNvPr>
          <p:cNvSpPr/>
          <p:nvPr/>
        </p:nvSpPr>
        <p:spPr>
          <a:xfrm>
            <a:off x="6311871" y="1136780"/>
            <a:ext cx="1071295" cy="1086798"/>
          </a:xfrm>
          <a:prstGeom prst="flowChartConnector">
            <a:avLst/>
          </a:prstGeom>
          <a:solidFill>
            <a:schemeClr val="accent3">
              <a:alpha val="49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描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8" name="フローチャート: 結合子 37">
            <a:extLst>
              <a:ext uri="{FF2B5EF4-FFF2-40B4-BE49-F238E27FC236}">
                <a16:creationId xmlns:a16="http://schemas.microsoft.com/office/drawing/2014/main" id="{5F705DAF-24F5-6440-9F59-6049B4F75A13}"/>
              </a:ext>
            </a:extLst>
          </p:cNvPr>
          <p:cNvSpPr/>
          <p:nvPr/>
        </p:nvSpPr>
        <p:spPr>
          <a:xfrm>
            <a:off x="1792041" y="1105865"/>
            <a:ext cx="1071295" cy="1086798"/>
          </a:xfrm>
          <a:prstGeom prst="flowChartConnector">
            <a:avLst/>
          </a:prstGeom>
          <a:solidFill>
            <a:schemeClr val="accent3">
              <a:alpha val="49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描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9" name="フローチャート: 結合子 38">
            <a:extLst>
              <a:ext uri="{FF2B5EF4-FFF2-40B4-BE49-F238E27FC236}">
                <a16:creationId xmlns:a16="http://schemas.microsoft.com/office/drawing/2014/main" id="{5F705DAF-24F5-6440-9F59-6049B4F75A13}"/>
              </a:ext>
            </a:extLst>
          </p:cNvPr>
          <p:cNvSpPr/>
          <p:nvPr/>
        </p:nvSpPr>
        <p:spPr>
          <a:xfrm>
            <a:off x="7919770" y="3597461"/>
            <a:ext cx="1071295" cy="1086798"/>
          </a:xfrm>
          <a:prstGeom prst="flowChartConnector">
            <a:avLst/>
          </a:prstGeom>
          <a:solidFill>
            <a:schemeClr val="accent3">
              <a:alpha val="49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描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40" name="フローチャート: 結合子 39">
            <a:extLst>
              <a:ext uri="{FF2B5EF4-FFF2-40B4-BE49-F238E27FC236}">
                <a16:creationId xmlns:a16="http://schemas.microsoft.com/office/drawing/2014/main" id="{5F705DAF-24F5-6440-9F59-6049B4F75A13}"/>
              </a:ext>
            </a:extLst>
          </p:cNvPr>
          <p:cNvSpPr/>
          <p:nvPr/>
        </p:nvSpPr>
        <p:spPr>
          <a:xfrm>
            <a:off x="8044504" y="1086486"/>
            <a:ext cx="1148378" cy="1086798"/>
          </a:xfrm>
          <a:prstGeom prst="flowChartConnector">
            <a:avLst/>
          </a:prstGeom>
          <a:solidFill>
            <a:schemeClr val="accent3">
              <a:alpha val="49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描</a:t>
            </a:r>
            <a:endParaRPr lang="en-US" altLang="ja-JP" sz="495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838" y="925098"/>
            <a:ext cx="3022354" cy="151016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117" y="3471006"/>
            <a:ext cx="3022354" cy="133971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58" y="3425693"/>
            <a:ext cx="3022354" cy="147496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074" y="3368339"/>
            <a:ext cx="3022354" cy="15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8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9D7A26-C8E7-074C-A8D6-D1DE4F924D1B}"/>
              </a:ext>
            </a:extLst>
          </p:cNvPr>
          <p:cNvSpPr txBox="1"/>
          <p:nvPr/>
        </p:nvSpPr>
        <p:spPr>
          <a:xfrm>
            <a:off x="1942611" y="920182"/>
            <a:ext cx="47368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3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ポイント２　役割交代</a:t>
            </a:r>
            <a:endParaRPr lang="en-US" altLang="ja-JP" sz="33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738085-C356-5D41-9259-22C988EAE33D}"/>
              </a:ext>
            </a:extLst>
          </p:cNvPr>
          <p:cNvSpPr txBox="1"/>
          <p:nvPr/>
        </p:nvSpPr>
        <p:spPr>
          <a:xfrm>
            <a:off x="2081448" y="1897084"/>
            <a:ext cx="79074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①</a:t>
            </a:r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相手の図形を見てはいけない。</a:t>
            </a:r>
            <a:endParaRPr lang="en-US" altLang="ja-JP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③ </a:t>
            </a:r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描き終えたら、紙を裏向けて待つ。</a:t>
            </a:r>
          </a:p>
          <a:p>
            <a:endParaRPr lang="ja-JP" altLang="en-US" sz="3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45E65DC-6EE6-F24B-B6A0-0177CDBFB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705" y="4960918"/>
            <a:ext cx="1583831" cy="1583831"/>
          </a:xfrm>
          <a:prstGeom prst="rect">
            <a:avLst/>
          </a:prstGeom>
        </p:spPr>
      </p:pic>
      <p:sp>
        <p:nvSpPr>
          <p:cNvPr id="6" name="円形吹き出し 5">
            <a:extLst>
              <a:ext uri="{FF2B5EF4-FFF2-40B4-BE49-F238E27FC236}">
                <a16:creationId xmlns:a16="http://schemas.microsoft.com/office/drawing/2014/main" id="{7814D697-0E6E-684B-BB06-09967EF1383A}"/>
              </a:ext>
            </a:extLst>
          </p:cNvPr>
          <p:cNvSpPr/>
          <p:nvPr/>
        </p:nvSpPr>
        <p:spPr>
          <a:xfrm>
            <a:off x="7805467" y="4772549"/>
            <a:ext cx="2711302" cy="1352751"/>
          </a:xfrm>
          <a:prstGeom prst="wedgeEllipseCallout">
            <a:avLst>
              <a:gd name="adj1" fmla="val -55087"/>
              <a:gd name="adj2" fmla="val 5193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000" b="1" dirty="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３分間！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0CDE4D-76CF-4945-8E4F-1A6E8298F978}"/>
              </a:ext>
            </a:extLst>
          </p:cNvPr>
          <p:cNvSpPr txBox="1"/>
          <p:nvPr/>
        </p:nvSpPr>
        <p:spPr>
          <a:xfrm>
            <a:off x="2081448" y="2917467"/>
            <a:ext cx="790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②</a:t>
            </a:r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図形に関する</a:t>
            </a:r>
            <a:r>
              <a:rPr lang="ja-JP" altLang="en-US" sz="3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質問を自由にできる</a:t>
            </a:r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4153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3E81C9-925A-6741-9011-8B95CC9A716E}"/>
              </a:ext>
            </a:extLst>
          </p:cNvPr>
          <p:cNvSpPr txBox="1"/>
          <p:nvPr/>
        </p:nvSpPr>
        <p:spPr>
          <a:xfrm>
            <a:off x="1697664" y="976519"/>
            <a:ext cx="44740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300" dirty="0">
                <a:solidFill>
                  <a:sysClr val="windowText" lastClr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図形を伝える　ねらい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59FBB7-A078-B244-9182-AB8128982ECD}"/>
              </a:ext>
            </a:extLst>
          </p:cNvPr>
          <p:cNvSpPr txBox="1"/>
          <p:nvPr/>
        </p:nvSpPr>
        <p:spPr>
          <a:xfrm>
            <a:off x="1753669" y="2306801"/>
            <a:ext cx="4405427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95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一方的</a:t>
            </a:r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</a:t>
            </a:r>
            <a:endParaRPr lang="en-US" altLang="ja-JP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コミュニケーション</a:t>
            </a:r>
            <a:endParaRPr lang="en-US" altLang="ja-JP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50CF7D-1CF5-F34C-B7C3-FB18EA9E8954}"/>
              </a:ext>
            </a:extLst>
          </p:cNvPr>
          <p:cNvSpPr txBox="1"/>
          <p:nvPr/>
        </p:nvSpPr>
        <p:spPr>
          <a:xfrm>
            <a:off x="6388762" y="2230375"/>
            <a:ext cx="427924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95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双方向</a:t>
            </a:r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</a:t>
            </a:r>
            <a:endParaRPr lang="en-US" altLang="ja-JP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コミュニケーション</a:t>
            </a:r>
            <a:endParaRPr lang="ja-JP" altLang="en-US" sz="495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" name="ドーナツ 6">
            <a:extLst>
              <a:ext uri="{FF2B5EF4-FFF2-40B4-BE49-F238E27FC236}">
                <a16:creationId xmlns:a16="http://schemas.microsoft.com/office/drawing/2014/main" id="{79BEB25D-2419-4248-B742-612C3C92F445}"/>
              </a:ext>
            </a:extLst>
          </p:cNvPr>
          <p:cNvSpPr/>
          <p:nvPr/>
        </p:nvSpPr>
        <p:spPr>
          <a:xfrm>
            <a:off x="6874812" y="3527477"/>
            <a:ext cx="2563653" cy="2482295"/>
          </a:xfrm>
          <a:prstGeom prst="donut">
            <a:avLst>
              <a:gd name="adj" fmla="val 125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6FF555B-1E69-D24F-A30A-B3CC85B01674}"/>
              </a:ext>
            </a:extLst>
          </p:cNvPr>
          <p:cNvSpPr txBox="1"/>
          <p:nvPr/>
        </p:nvSpPr>
        <p:spPr>
          <a:xfrm>
            <a:off x="2657172" y="3552316"/>
            <a:ext cx="2344479" cy="2631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499"/>
              <a:t>❌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2EB6900-35E6-824C-B3C2-133D8AA67145}"/>
              </a:ext>
            </a:extLst>
          </p:cNvPr>
          <p:cNvSpPr txBox="1"/>
          <p:nvPr/>
        </p:nvSpPr>
        <p:spPr>
          <a:xfrm>
            <a:off x="1697663" y="2625203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双方向のコミュニケーション</a:t>
            </a:r>
            <a:endParaRPr lang="en-US" altLang="ja-JP" sz="54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54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の大切さ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7EFF37-21B9-484F-A75D-B3E3653A4116}"/>
              </a:ext>
            </a:extLst>
          </p:cNvPr>
          <p:cNvSpPr txBox="1"/>
          <p:nvPr/>
        </p:nvSpPr>
        <p:spPr>
          <a:xfrm>
            <a:off x="3203850" y="1696434"/>
            <a:ext cx="157770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3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１回目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93CE58-BD4E-E74E-AFD0-043C6F85191A}"/>
              </a:ext>
            </a:extLst>
          </p:cNvPr>
          <p:cNvSpPr txBox="1"/>
          <p:nvPr/>
        </p:nvSpPr>
        <p:spPr>
          <a:xfrm>
            <a:off x="7395580" y="1693561"/>
            <a:ext cx="145612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3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２回目</a:t>
            </a:r>
          </a:p>
        </p:txBody>
      </p:sp>
    </p:spTree>
    <p:extLst>
      <p:ext uri="{BB962C8B-B14F-4D97-AF65-F5344CB8AC3E}">
        <p14:creationId xmlns:p14="http://schemas.microsoft.com/office/powerpoint/2010/main" val="146337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193</Words>
  <Application>Microsoft Office PowerPoint</Application>
  <PresentationFormat>ワイド画面</PresentationFormat>
  <Paragraphs>65</Paragraphs>
  <Slides>10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HGP創英角ｺﾞｼｯｸUB</vt:lpstr>
      <vt:lpstr>HGS創英角ｺﾞｼｯｸUB</vt:lpstr>
      <vt:lpstr>HGS創英角ﾎﾟｯﾌﾟ体</vt:lpstr>
      <vt:lpstr>Hiragino Kaku Gothic Std W8</vt:lpstr>
      <vt:lpstr>Hiragino Kaku Gothic StdN W8</vt:lpstr>
      <vt:lpstr>游ゴシック</vt:lpstr>
      <vt:lpstr>游ゴシック Light</vt:lpstr>
      <vt:lpstr>Arial</vt:lpstr>
      <vt:lpstr>Office テーマ</vt:lpstr>
      <vt:lpstr>図形を伝える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図形を伝える</dc:title>
  <dc:creator>A18032  oouchi kanae</dc:creator>
  <cp:lastModifiedBy>A17219  matsumoto yasuno</cp:lastModifiedBy>
  <cp:revision>2</cp:revision>
  <dcterms:created xsi:type="dcterms:W3CDTF">2021-11-24T00:56:14Z</dcterms:created>
  <dcterms:modified xsi:type="dcterms:W3CDTF">2021-12-15T01:01:11Z</dcterms:modified>
</cp:coreProperties>
</file>