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2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73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7" y="937260"/>
            <a:ext cx="6198489" cy="498348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44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00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4"/>
            <a:ext cx="4270247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43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5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8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60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55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30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69804"/>
                </a:srgb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97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90000"/>
                </a:srgbClr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70000"/>
                </a:srgb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04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73206-A793-7743-90A8-2659CC93E04D}" type="datetimeFigureOut">
              <a:rPr kumimoji="1" lang="ja-JP" altLang="en-US" sz="1051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70000"/>
                  </a:prstClr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2022/1/17</a:t>
            </a:fld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1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70000"/>
                </a:prstClr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CEE01-0E46-9A46-943A-802FBFD38AED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HGｺﾞｼｯｸE" panose="020B0909000000000000" pitchFamily="49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9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18AB2-38DD-7F41-B4EC-A0438C2E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似顔絵描き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F0EE29-75E0-134D-9C21-96F582989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EA8361-5DAA-7B4C-8FD7-C4AE241B095E}"/>
              </a:ext>
            </a:extLst>
          </p:cNvPr>
          <p:cNvSpPr txBox="1"/>
          <p:nvPr/>
        </p:nvSpPr>
        <p:spPr>
          <a:xfrm>
            <a:off x="320096" y="332509"/>
            <a:ext cx="2312268" cy="92333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ルール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5591B4-FD8F-2C48-AC91-4A9BD40CE692}"/>
              </a:ext>
            </a:extLst>
          </p:cNvPr>
          <p:cNvSpPr txBox="1"/>
          <p:nvPr/>
        </p:nvSpPr>
        <p:spPr>
          <a:xfrm>
            <a:off x="182879" y="1451113"/>
            <a:ext cx="122446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① 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２人組になり、向かい合う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② 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相手の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顔だけ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を見て似顔絵を描く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 →相手を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褒めながら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③ 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描き終わったら裏を向ける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67" r="75535"/>
          <a:stretch/>
        </p:blipFill>
        <p:spPr>
          <a:xfrm>
            <a:off x="10094768" y="3837709"/>
            <a:ext cx="2510812" cy="29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61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EA8361-5DAA-7B4C-8FD7-C4AE241B095E}"/>
              </a:ext>
            </a:extLst>
          </p:cNvPr>
          <p:cNvSpPr txBox="1"/>
          <p:nvPr/>
        </p:nvSpPr>
        <p:spPr>
          <a:xfrm>
            <a:off x="637309" y="244906"/>
            <a:ext cx="1662545" cy="92333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手順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5591B4-FD8F-2C48-AC91-4A9BD40CE692}"/>
              </a:ext>
            </a:extLst>
          </p:cNvPr>
          <p:cNvSpPr txBox="1"/>
          <p:nvPr/>
        </p:nvSpPr>
        <p:spPr>
          <a:xfrm>
            <a:off x="0" y="1373333"/>
            <a:ext cx="1219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① 2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人組みになり、向かい合う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② 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相手の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顔だけ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を見て似顔絵を描く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③ 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描き終わったら裏を向ける</a:t>
            </a: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C607ACF-D8DB-8446-9B0A-57440A34A568}"/>
              </a:ext>
            </a:extLst>
          </p:cNvPr>
          <p:cNvGrpSpPr/>
          <p:nvPr/>
        </p:nvGrpSpPr>
        <p:grpSpPr>
          <a:xfrm>
            <a:off x="8977744" y="3505200"/>
            <a:ext cx="3717837" cy="3772831"/>
            <a:chOff x="6803641" y="3475888"/>
            <a:chExt cx="5493631" cy="3969026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02573DAD-E6F7-FE4F-8CD1-40D691F2F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03641" y="3475888"/>
              <a:ext cx="5493631" cy="3969026"/>
            </a:xfrm>
            <a:prstGeom prst="rect">
              <a:avLst/>
            </a:prstGeom>
          </p:spPr>
        </p:pic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E8505AF6-98DF-644C-9081-E13FFCFA56F2}"/>
                </a:ext>
              </a:extLst>
            </p:cNvPr>
            <p:cNvSpPr/>
            <p:nvPr/>
          </p:nvSpPr>
          <p:spPr>
            <a:xfrm>
              <a:off x="8162011" y="4666031"/>
              <a:ext cx="2776892" cy="19897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+mn-cs"/>
                </a:rPr>
                <a:t>3</a:t>
              </a:r>
              <a:r>
                <a:rPr kumimoji="1" lang="ja-JP" alt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+mn-cs"/>
                </a:rPr>
                <a:t>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5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57200" y="383462"/>
            <a:ext cx="2244436" cy="905011"/>
          </a:xfrm>
          <a:prstGeom prst="rect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406705"/>
            <a:ext cx="106402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ねらい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学級の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雰囲気作り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に有効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対象年齢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　　小学校高学年以上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/>
              <a:ea typeface="Hiragino Maru Gothic Pro W4" panose="020F040000000000000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/>
                <a:ea typeface="Hiragino Maru Gothic Pro W4" panose="020F0400000000000000"/>
                <a:cs typeface="+mn-cs"/>
              </a:rPr>
              <a:t>　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/>
              <a:ea typeface="Hiragino Maru Gothic Pro W4" panose="020F0400000000000000"/>
              <a:cs typeface="+mn-cs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1371599" y="4595380"/>
            <a:ext cx="983673" cy="865908"/>
          </a:xfrm>
          <a:prstGeom prst="rightArrow">
            <a:avLst>
              <a:gd name="adj1" fmla="val 50000"/>
              <a:gd name="adj2" fmla="val 51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22" y="4059382"/>
            <a:ext cx="2047268" cy="2504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346" y="1762025"/>
            <a:ext cx="18383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0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59AC922-D908-3442-BE45-6283C9F3C6C8}"/>
              </a:ext>
            </a:extLst>
          </p:cNvPr>
          <p:cNvSpPr txBox="1"/>
          <p:nvPr/>
        </p:nvSpPr>
        <p:spPr>
          <a:xfrm>
            <a:off x="390144" y="231679"/>
            <a:ext cx="249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ねらい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F5132C-0ED4-E54D-AC40-C8DCFBC8FE77}"/>
              </a:ext>
            </a:extLst>
          </p:cNvPr>
          <p:cNvSpPr txBox="1"/>
          <p:nvPr/>
        </p:nvSpPr>
        <p:spPr>
          <a:xfrm>
            <a:off x="2353056" y="1283422"/>
            <a:ext cx="8424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友達や自分の新しい発見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　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5" name="ストライプ矢印 4">
            <a:extLst>
              <a:ext uri="{FF2B5EF4-FFF2-40B4-BE49-F238E27FC236}">
                <a16:creationId xmlns:a16="http://schemas.microsoft.com/office/drawing/2014/main" id="{6D0B1E29-4688-3744-85C2-3CD126A8EE80}"/>
              </a:ext>
            </a:extLst>
          </p:cNvPr>
          <p:cNvSpPr/>
          <p:nvPr/>
        </p:nvSpPr>
        <p:spPr>
          <a:xfrm rot="5400000">
            <a:off x="5468112" y="1633942"/>
            <a:ext cx="1341120" cy="32735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7496F9-E602-1F41-BD9A-48C62B6E88CF}"/>
              </a:ext>
            </a:extLst>
          </p:cNvPr>
          <p:cNvSpPr txBox="1"/>
          <p:nvPr/>
        </p:nvSpPr>
        <p:spPr>
          <a:xfrm>
            <a:off x="2974848" y="4334684"/>
            <a:ext cx="7181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話しかけるきっかけ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90144" y="289805"/>
            <a:ext cx="2244436" cy="905011"/>
          </a:xfrm>
          <a:prstGeom prst="rect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7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80DCF2F-1450-F144-A733-823521F75B77}"/>
              </a:ext>
            </a:extLst>
          </p:cNvPr>
          <p:cNvSpPr txBox="1"/>
          <p:nvPr/>
        </p:nvSpPr>
        <p:spPr>
          <a:xfrm>
            <a:off x="476107" y="136329"/>
            <a:ext cx="359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ねらい</a:t>
            </a:r>
          </a:p>
        </p:txBody>
      </p:sp>
      <p:sp>
        <p:nvSpPr>
          <p:cNvPr id="5" name="ストライプ矢印 4">
            <a:extLst>
              <a:ext uri="{FF2B5EF4-FFF2-40B4-BE49-F238E27FC236}">
                <a16:creationId xmlns:a16="http://schemas.microsoft.com/office/drawing/2014/main" id="{520E21F5-2324-2E43-A5EC-C1B41E953B2D}"/>
              </a:ext>
            </a:extLst>
          </p:cNvPr>
          <p:cNvSpPr/>
          <p:nvPr/>
        </p:nvSpPr>
        <p:spPr>
          <a:xfrm>
            <a:off x="2508712" y="2447374"/>
            <a:ext cx="963168" cy="22311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569DF0-F476-DF47-8067-3CB1DD86EE7C}"/>
              </a:ext>
            </a:extLst>
          </p:cNvPr>
          <p:cNvSpPr txBox="1"/>
          <p:nvPr/>
        </p:nvSpPr>
        <p:spPr>
          <a:xfrm>
            <a:off x="1056088" y="1903694"/>
            <a:ext cx="1015663" cy="4340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褒め合う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5FDA8F-5BDA-C442-B7FA-A95AA952654B}"/>
              </a:ext>
            </a:extLst>
          </p:cNvPr>
          <p:cNvSpPr txBox="1"/>
          <p:nvPr/>
        </p:nvSpPr>
        <p:spPr>
          <a:xfrm>
            <a:off x="4072747" y="1853184"/>
            <a:ext cx="1846659" cy="4608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嬉しい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気持ちになる</a:t>
            </a:r>
          </a:p>
        </p:txBody>
      </p:sp>
      <p:sp>
        <p:nvSpPr>
          <p:cNvPr id="9" name="ストライプ矢印 8">
            <a:extLst>
              <a:ext uri="{FF2B5EF4-FFF2-40B4-BE49-F238E27FC236}">
                <a16:creationId xmlns:a16="http://schemas.microsoft.com/office/drawing/2014/main" id="{39BAE331-0F29-9342-A648-9609864C512F}"/>
              </a:ext>
            </a:extLst>
          </p:cNvPr>
          <p:cNvSpPr/>
          <p:nvPr/>
        </p:nvSpPr>
        <p:spPr>
          <a:xfrm>
            <a:off x="6356367" y="2438186"/>
            <a:ext cx="963168" cy="22311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D13F03F-D82A-7B40-A595-B1B7647298CE}"/>
              </a:ext>
            </a:extLst>
          </p:cNvPr>
          <p:cNvSpPr txBox="1"/>
          <p:nvPr/>
        </p:nvSpPr>
        <p:spPr>
          <a:xfrm>
            <a:off x="7756496" y="1853184"/>
            <a:ext cx="1846659" cy="500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笑顔</a:t>
            </a: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が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生まれる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1" b="51515"/>
          <a:stretch/>
        </p:blipFill>
        <p:spPr>
          <a:xfrm>
            <a:off x="9045788" y="3845056"/>
            <a:ext cx="3264096" cy="332509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57200" y="154648"/>
            <a:ext cx="2244436" cy="905011"/>
          </a:xfrm>
          <a:prstGeom prst="rect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HGｺﾞｼｯｸE" panose="02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00499"/>
      </p:ext>
    </p:extLst>
  </p:cSld>
  <p:clrMapOvr>
    <a:masterClrMapping/>
  </p:clrMapOvr>
</p:sld>
</file>

<file path=ppt/theme/theme1.xml><?xml version="1.0" encoding="utf-8"?>
<a:theme xmlns:a="http://schemas.openxmlformats.org/drawingml/2006/main" name="パーセル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パーセ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87</Words>
  <Application>Microsoft Office PowerPoint</Application>
  <PresentationFormat>ワイド画面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HGS創英角ｺﾞｼｯｸUB</vt:lpstr>
      <vt:lpstr>HG創英角ｺﾞｼｯｸUB</vt:lpstr>
      <vt:lpstr>Hiragino Maru Gothic Pro W4</vt:lpstr>
      <vt:lpstr>Arial</vt:lpstr>
      <vt:lpstr>Franklin Gothic Book</vt:lpstr>
      <vt:lpstr>Franklin Gothic Medium</vt:lpstr>
      <vt:lpstr>パーセル</vt:lpstr>
      <vt:lpstr>似顔絵描き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似顔絵描き</dc:title>
  <dc:creator>金山ゼミ２</dc:creator>
  <cp:lastModifiedBy>A17219  matsumoto yasuno</cp:lastModifiedBy>
  <cp:revision>3</cp:revision>
  <dcterms:created xsi:type="dcterms:W3CDTF">2019-04-22T04:01:20Z</dcterms:created>
  <dcterms:modified xsi:type="dcterms:W3CDTF">2022-01-17T04:03:56Z</dcterms:modified>
</cp:coreProperties>
</file>