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77" r:id="rId3"/>
    <p:sldId id="278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73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3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51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977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194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969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09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08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42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1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45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11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3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5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52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8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171AF-F04C-4109-A773-5D683D00BCB9}" type="datetimeFigureOut">
              <a:rPr kumimoji="1" lang="ja-JP" altLang="en-US" smtClean="0"/>
              <a:t>2022/1/7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A8F376-0A8B-4E2C-B610-97F38B678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45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hand-rock-paper-scissors-001556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7200" b="1" dirty="0">
                <a:solidFill>
                  <a:schemeClr val="tx2">
                    <a:lumMod val="50000"/>
                  </a:schemeClr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１０回じゃんけん</a:t>
            </a:r>
          </a:p>
        </p:txBody>
      </p:sp>
    </p:spTree>
    <p:extLst>
      <p:ext uri="{BB962C8B-B14F-4D97-AF65-F5344CB8AC3E}">
        <p14:creationId xmlns:p14="http://schemas.microsoft.com/office/powerpoint/2010/main" val="127902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4F22F7-78DA-4735-B287-C9EA73ADD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2" y="305578"/>
            <a:ext cx="3977196" cy="1041647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〈</a:t>
            </a:r>
            <a:r>
              <a:rPr kumimoji="1" lang="ja-JP" altLang="en-US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ルール</a:t>
            </a:r>
            <a:r>
              <a:rPr kumimoji="1" lang="en-US" altLang="ja-JP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〉</a:t>
            </a:r>
            <a:endParaRPr kumimoji="1" lang="ja-JP" altLang="en-US" sz="4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87973C-2D5D-48AA-94AF-8727B51B4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482" y="1481481"/>
            <a:ext cx="6446629" cy="256782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kumimoji="1" lang="ja-JP" altLang="en-US" sz="54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シンプル！！！</a:t>
            </a:r>
            <a:endParaRPr kumimoji="1" lang="en-US" altLang="ja-JP" sz="5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endParaRPr kumimoji="1" lang="en-US" altLang="ja-JP" sz="54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 algn="ctr">
              <a:buNone/>
            </a:pPr>
            <a:r>
              <a:rPr kumimoji="1" lang="ja-JP" altLang="en-US" sz="54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↓</a:t>
            </a:r>
            <a:endParaRPr kumimoji="1" lang="en-US" altLang="ja-JP" sz="54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sz="2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566EA0-9A0F-4DCC-ACB3-6C2345FC8371}"/>
              </a:ext>
            </a:extLst>
          </p:cNvPr>
          <p:cNvSpPr txBox="1"/>
          <p:nvPr/>
        </p:nvSpPr>
        <p:spPr>
          <a:xfrm>
            <a:off x="541538" y="4407023"/>
            <a:ext cx="9969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１０回勝つまで</a:t>
            </a:r>
            <a:endParaRPr kumimoji="1" lang="en-US" altLang="ja-JP" sz="6000" b="1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6000" b="1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じゃんけんをするだけ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0271AD3-45E5-4516-84C9-67DA85B5C6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20112006">
            <a:off x="114425" y="3073456"/>
            <a:ext cx="4263247" cy="180966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70F7A83-2DBA-4390-89BC-4527BBE09A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189447">
            <a:off x="6289887" y="2714227"/>
            <a:ext cx="4578564" cy="194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8FE8-4EC4-4C3D-AC94-52EB018D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84" y="192350"/>
            <a:ext cx="3743745" cy="1015014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〈</a:t>
            </a:r>
            <a:r>
              <a:rPr lang="ja-JP" altLang="en-US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ポイント</a:t>
            </a:r>
            <a:r>
              <a:rPr kumimoji="1" lang="en-US" altLang="ja-JP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〉</a:t>
            </a:r>
            <a:endParaRPr kumimoji="1" lang="ja-JP" altLang="en-US" sz="48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57E2C9-946F-4219-AD8A-08834DB54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41" y="1488613"/>
            <a:ext cx="11431808" cy="221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①１０回連続で勝つ・・・</a:t>
            </a:r>
            <a:r>
              <a:rPr kumimoji="1" lang="en-US" altLang="ja-JP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×</a:t>
            </a:r>
          </a:p>
          <a:p>
            <a:pPr marL="0" indent="0">
              <a:buNone/>
            </a:pPr>
            <a:endParaRPr kumimoji="1" lang="en-US" altLang="ja-JP" sz="120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sz="4800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</a:t>
            </a:r>
            <a:r>
              <a:rPr lang="ja-JP" altLang="en-US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勝った回数が合わせて１０回・・・○</a:t>
            </a:r>
            <a:endParaRPr kumimoji="1" lang="ja-JP" altLang="en-US" sz="4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73B75A-581E-48E3-BBC2-4C81E753837B}"/>
              </a:ext>
            </a:extLst>
          </p:cNvPr>
          <p:cNvSpPr txBox="1"/>
          <p:nvPr/>
        </p:nvSpPr>
        <p:spPr>
          <a:xfrm>
            <a:off x="260084" y="4341179"/>
            <a:ext cx="9765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②最後になったら</a:t>
            </a:r>
            <a:r>
              <a:rPr kumimoji="1" lang="ja-JP" altLang="en-US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並んでいる人と</a:t>
            </a:r>
            <a:endParaRPr kumimoji="1" lang="en-US" altLang="ja-JP" sz="4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じゃんけんをしても</a:t>
            </a:r>
            <a:r>
              <a:rPr kumimoji="1" lang="en-US" altLang="ja-JP" sz="4800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OK</a:t>
            </a:r>
            <a:endParaRPr kumimoji="1" lang="ja-JP" altLang="en-US" sz="4800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4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3712" y="504010"/>
            <a:ext cx="8596668" cy="1060704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１０</a:t>
            </a:r>
            <a:r>
              <a:rPr kumimoji="1" lang="ja-JP" altLang="en-US" sz="4800" b="1" dirty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回じゃんけんねらい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3" y="2209523"/>
            <a:ext cx="9428363" cy="2834639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5FCBEF"/>
              </a:buClr>
              <a:buNone/>
            </a:pPr>
            <a:r>
              <a:rPr lang="ja-JP" altLang="en-US" sz="4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①多くの人と交流することができる。</a:t>
            </a:r>
            <a:endParaRPr lang="en-US" altLang="ja-JP" sz="48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lvl="0" indent="0">
              <a:buClr>
                <a:srgbClr val="5FCBEF"/>
              </a:buClr>
              <a:buNone/>
            </a:pPr>
            <a:endParaRPr lang="en-US" altLang="ja-JP" sz="48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lvl="0" indent="0">
              <a:buClr>
                <a:srgbClr val="5FCBEF"/>
              </a:buClr>
              <a:buNone/>
            </a:pPr>
            <a:r>
              <a:rPr lang="ja-JP" altLang="en-US" sz="4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②学級開きに有効。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019" y="3499141"/>
            <a:ext cx="3875165" cy="309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73</Words>
  <Application>Microsoft Office PowerPoint</Application>
  <PresentationFormat>ワイド画面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HGS創英角ｺﾞｼｯｸUB</vt:lpstr>
      <vt:lpstr>HGS創英角ﾎﾟｯﾌﾟ体</vt:lpstr>
      <vt:lpstr>Arial</vt:lpstr>
      <vt:lpstr>Trebuchet MS</vt:lpstr>
      <vt:lpstr>Wingdings 3</vt:lpstr>
      <vt:lpstr>ファセット</vt:lpstr>
      <vt:lpstr>１０回じゃんけん</vt:lpstr>
      <vt:lpstr>〈ルール〉</vt:lpstr>
      <vt:lpstr>〈ポイント〉</vt:lpstr>
      <vt:lpstr>１０回じゃんけんねらい</vt:lpstr>
    </vt:vector>
  </TitlesOfParts>
  <Company>神戸親和女子大学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１０回じゃんけん</dc:title>
  <dc:creator>A16034os</dc:creator>
  <cp:lastModifiedBy>A18052  kamei mai</cp:lastModifiedBy>
  <cp:revision>12</cp:revision>
  <dcterms:created xsi:type="dcterms:W3CDTF">2018-07-27T00:53:51Z</dcterms:created>
  <dcterms:modified xsi:type="dcterms:W3CDTF">2022-01-07T07:57:58Z</dcterms:modified>
</cp:coreProperties>
</file>