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4870A-5850-3146-8AFE-3C53CBD53CAC}" v="4" dt="2022-01-11T01:44:1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18195  morikawa yui" userId="77b2d5a0-83d4-49c8-b8c7-577e6b17f955" providerId="ADAL" clId="{547A25CD-1905-994B-8B75-7DE14125C61A}"/>
    <pc:docChg chg="undo custSel delSld modSld delMainMaster">
      <pc:chgData name="A18195  morikawa yui" userId="77b2d5a0-83d4-49c8-b8c7-577e6b17f955" providerId="ADAL" clId="{547A25CD-1905-994B-8B75-7DE14125C61A}" dt="2022-01-11T00:48:03.068" v="186" actId="2696"/>
      <pc:docMkLst>
        <pc:docMk/>
      </pc:docMkLst>
      <pc:sldChg chg="del">
        <pc:chgData name="A18195  morikawa yui" userId="77b2d5a0-83d4-49c8-b8c7-577e6b17f955" providerId="ADAL" clId="{547A25CD-1905-994B-8B75-7DE14125C61A}" dt="2022-01-11T00:32:58.738" v="0" actId="2696"/>
        <pc:sldMkLst>
          <pc:docMk/>
          <pc:sldMk cId="3506188607" sldId="257"/>
        </pc:sldMkLst>
      </pc:sldChg>
      <pc:sldChg chg="del">
        <pc:chgData name="A18195  morikawa yui" userId="77b2d5a0-83d4-49c8-b8c7-577e6b17f955" providerId="ADAL" clId="{547A25CD-1905-994B-8B75-7DE14125C61A}" dt="2022-01-11T00:42:02.765" v="166" actId="2696"/>
        <pc:sldMkLst>
          <pc:docMk/>
          <pc:sldMk cId="1491399522" sldId="258"/>
        </pc:sldMkLst>
      </pc:sldChg>
      <pc:sldChg chg="del">
        <pc:chgData name="A18195  morikawa yui" userId="77b2d5a0-83d4-49c8-b8c7-577e6b17f955" providerId="ADAL" clId="{547A25CD-1905-994B-8B75-7DE14125C61A}" dt="2022-01-11T00:42:03.706" v="167" actId="2696"/>
        <pc:sldMkLst>
          <pc:docMk/>
          <pc:sldMk cId="3960975502" sldId="259"/>
        </pc:sldMkLst>
      </pc:sldChg>
      <pc:sldChg chg="del">
        <pc:chgData name="A18195  morikawa yui" userId="77b2d5a0-83d4-49c8-b8c7-577e6b17f955" providerId="ADAL" clId="{547A25CD-1905-994B-8B75-7DE14125C61A}" dt="2022-01-11T00:42:10.078" v="168" actId="2696"/>
        <pc:sldMkLst>
          <pc:docMk/>
          <pc:sldMk cId="635565886" sldId="260"/>
        </pc:sldMkLst>
      </pc:sldChg>
      <pc:sldChg chg="del">
        <pc:chgData name="A18195  morikawa yui" userId="77b2d5a0-83d4-49c8-b8c7-577e6b17f955" providerId="ADAL" clId="{547A25CD-1905-994B-8B75-7DE14125C61A}" dt="2022-01-11T00:42:20.989" v="169" actId="2696"/>
        <pc:sldMkLst>
          <pc:docMk/>
          <pc:sldMk cId="2154217483" sldId="262"/>
        </pc:sldMkLst>
      </pc:sldChg>
      <pc:sldChg chg="del">
        <pc:chgData name="A18195  morikawa yui" userId="77b2d5a0-83d4-49c8-b8c7-577e6b17f955" providerId="ADAL" clId="{547A25CD-1905-994B-8B75-7DE14125C61A}" dt="2022-01-11T00:42:23.698" v="170" actId="2696"/>
        <pc:sldMkLst>
          <pc:docMk/>
          <pc:sldMk cId="898222836" sldId="263"/>
        </pc:sldMkLst>
      </pc:sldChg>
      <pc:sldChg chg="del">
        <pc:chgData name="A18195  morikawa yui" userId="77b2d5a0-83d4-49c8-b8c7-577e6b17f955" providerId="ADAL" clId="{547A25CD-1905-994B-8B75-7DE14125C61A}" dt="2022-01-11T00:47:24.038" v="184" actId="2696"/>
        <pc:sldMkLst>
          <pc:docMk/>
          <pc:sldMk cId="731721215" sldId="264"/>
        </pc:sldMkLst>
      </pc:sldChg>
      <pc:sldChg chg="del">
        <pc:chgData name="A18195  morikawa yui" userId="77b2d5a0-83d4-49c8-b8c7-577e6b17f955" providerId="ADAL" clId="{547A25CD-1905-994B-8B75-7DE14125C61A}" dt="2022-01-11T00:47:53.640" v="185" actId="2696"/>
        <pc:sldMkLst>
          <pc:docMk/>
          <pc:sldMk cId="1658257367" sldId="265"/>
        </pc:sldMkLst>
      </pc:sldChg>
      <pc:sldChg chg="del">
        <pc:chgData name="A18195  morikawa yui" userId="77b2d5a0-83d4-49c8-b8c7-577e6b17f955" providerId="ADAL" clId="{547A25CD-1905-994B-8B75-7DE14125C61A}" dt="2022-01-11T00:48:03.068" v="186" actId="2696"/>
        <pc:sldMkLst>
          <pc:docMk/>
          <pc:sldMk cId="2252384982" sldId="266"/>
        </pc:sldMkLst>
      </pc:sldChg>
      <pc:sldChg chg="modSp mod modAnim">
        <pc:chgData name="A18195  morikawa yui" userId="77b2d5a0-83d4-49c8-b8c7-577e6b17f955" providerId="ADAL" clId="{547A25CD-1905-994B-8B75-7DE14125C61A}" dt="2022-01-11T00:34:29.309" v="27" actId="1076"/>
        <pc:sldMkLst>
          <pc:docMk/>
          <pc:sldMk cId="1005406504" sldId="268"/>
        </pc:sldMkLst>
        <pc:spChg chg="mod">
          <ac:chgData name="A18195  morikawa yui" userId="77b2d5a0-83d4-49c8-b8c7-577e6b17f955" providerId="ADAL" clId="{547A25CD-1905-994B-8B75-7DE14125C61A}" dt="2022-01-11T00:34:29.309" v="27" actId="1076"/>
          <ac:spMkLst>
            <pc:docMk/>
            <pc:sldMk cId="1005406504" sldId="268"/>
            <ac:spMk id="2" creationId="{380BD773-91AA-4F27-9002-02F3ED80BEC9}"/>
          </ac:spMkLst>
        </pc:spChg>
        <pc:spChg chg="mod">
          <ac:chgData name="A18195  morikawa yui" userId="77b2d5a0-83d4-49c8-b8c7-577e6b17f955" providerId="ADAL" clId="{547A25CD-1905-994B-8B75-7DE14125C61A}" dt="2022-01-11T00:34:07.040" v="18" actId="20577"/>
          <ac:spMkLst>
            <pc:docMk/>
            <pc:sldMk cId="1005406504" sldId="268"/>
            <ac:spMk id="3" creationId="{2A2AD744-B20F-4FAC-B390-63809A11ACA8}"/>
          </ac:spMkLst>
        </pc:spChg>
      </pc:sldChg>
      <pc:sldChg chg="delSp modSp mod delAnim modAnim">
        <pc:chgData name="A18195  morikawa yui" userId="77b2d5a0-83d4-49c8-b8c7-577e6b17f955" providerId="ADAL" clId="{547A25CD-1905-994B-8B75-7DE14125C61A}" dt="2022-01-11T00:46:44.615" v="183"/>
        <pc:sldMkLst>
          <pc:docMk/>
          <pc:sldMk cId="2055820502" sldId="269"/>
        </pc:sldMkLst>
        <pc:spChg chg="mod">
          <ac:chgData name="A18195  morikawa yui" userId="77b2d5a0-83d4-49c8-b8c7-577e6b17f955" providerId="ADAL" clId="{547A25CD-1905-994B-8B75-7DE14125C61A}" dt="2022-01-11T00:34:37.929" v="28" actId="2711"/>
          <ac:spMkLst>
            <pc:docMk/>
            <pc:sldMk cId="2055820502" sldId="269"/>
            <ac:spMk id="2" creationId="{A0B21833-4E2C-4CCE-BBD8-5755E1FC917D}"/>
          </ac:spMkLst>
        </pc:spChg>
        <pc:spChg chg="mod">
          <ac:chgData name="A18195  morikawa yui" userId="77b2d5a0-83d4-49c8-b8c7-577e6b17f955" providerId="ADAL" clId="{547A25CD-1905-994B-8B75-7DE14125C61A}" dt="2022-01-11T00:36:40.233" v="92" actId="1076"/>
          <ac:spMkLst>
            <pc:docMk/>
            <pc:sldMk cId="2055820502" sldId="269"/>
            <ac:spMk id="3" creationId="{267ED1F5-261A-470F-A5CE-F648D5158E77}"/>
          </ac:spMkLst>
        </pc:spChg>
        <pc:spChg chg="del mod">
          <ac:chgData name="A18195  morikawa yui" userId="77b2d5a0-83d4-49c8-b8c7-577e6b17f955" providerId="ADAL" clId="{547A25CD-1905-994B-8B75-7DE14125C61A}" dt="2022-01-11T00:35:28.215" v="70" actId="478"/>
          <ac:spMkLst>
            <pc:docMk/>
            <pc:sldMk cId="2055820502" sldId="269"/>
            <ac:spMk id="4" creationId="{773BAE60-AD35-426E-BEA5-123A2A1C2EBC}"/>
          </ac:spMkLst>
        </pc:spChg>
      </pc:sldChg>
      <pc:sldChg chg="addSp delSp modSp mod">
        <pc:chgData name="A18195  morikawa yui" userId="77b2d5a0-83d4-49c8-b8c7-577e6b17f955" providerId="ADAL" clId="{547A25CD-1905-994B-8B75-7DE14125C61A}" dt="2022-01-11T00:39:02.626" v="130" actId="403"/>
        <pc:sldMkLst>
          <pc:docMk/>
          <pc:sldMk cId="1305954606" sldId="270"/>
        </pc:sldMkLst>
        <pc:spChg chg="mod">
          <ac:chgData name="A18195  morikawa yui" userId="77b2d5a0-83d4-49c8-b8c7-577e6b17f955" providerId="ADAL" clId="{547A25CD-1905-994B-8B75-7DE14125C61A}" dt="2022-01-11T00:38:33.787" v="125" actId="2711"/>
          <ac:spMkLst>
            <pc:docMk/>
            <pc:sldMk cId="1305954606" sldId="270"/>
            <ac:spMk id="2" creationId="{A0B21833-4E2C-4CCE-BBD8-5755E1FC917D}"/>
          </ac:spMkLst>
        </pc:spChg>
        <pc:spChg chg="del mod">
          <ac:chgData name="A18195  morikawa yui" userId="77b2d5a0-83d4-49c8-b8c7-577e6b17f955" providerId="ADAL" clId="{547A25CD-1905-994B-8B75-7DE14125C61A}" dt="2022-01-11T00:37:06.462" v="97"/>
          <ac:spMkLst>
            <pc:docMk/>
            <pc:sldMk cId="1305954606" sldId="270"/>
            <ac:spMk id="3" creationId="{267ED1F5-261A-470F-A5CE-F648D5158E77}"/>
          </ac:spMkLst>
        </pc:spChg>
        <pc:spChg chg="del mod">
          <ac:chgData name="A18195  morikawa yui" userId="77b2d5a0-83d4-49c8-b8c7-577e6b17f955" providerId="ADAL" clId="{547A25CD-1905-994B-8B75-7DE14125C61A}" dt="2022-01-11T00:37:04.755" v="95" actId="478"/>
          <ac:spMkLst>
            <pc:docMk/>
            <pc:sldMk cId="1305954606" sldId="270"/>
            <ac:spMk id="4" creationId="{773BAE60-AD35-426E-BEA5-123A2A1C2EBC}"/>
          </ac:spMkLst>
        </pc:spChg>
        <pc:spChg chg="mod">
          <ac:chgData name="A18195  morikawa yui" userId="77b2d5a0-83d4-49c8-b8c7-577e6b17f955" providerId="ADAL" clId="{547A25CD-1905-994B-8B75-7DE14125C61A}" dt="2022-01-11T00:39:02.626" v="130" actId="403"/>
          <ac:spMkLst>
            <pc:docMk/>
            <pc:sldMk cId="1305954606" sldId="270"/>
            <ac:spMk id="6" creationId="{00C96BA3-244C-4E1A-8BFE-AEFA04851A8D}"/>
          </ac:spMkLst>
        </pc:spChg>
        <pc:spChg chg="add del mod">
          <ac:chgData name="A18195  morikawa yui" userId="77b2d5a0-83d4-49c8-b8c7-577e6b17f955" providerId="ADAL" clId="{547A25CD-1905-994B-8B75-7DE14125C61A}" dt="2022-01-11T00:37:28.776" v="105"/>
          <ac:spMkLst>
            <pc:docMk/>
            <pc:sldMk cId="1305954606" sldId="270"/>
            <ac:spMk id="7" creationId="{3DA6DC63-A107-BE43-A6CE-6DC9AF76FB9A}"/>
          </ac:spMkLst>
        </pc:spChg>
        <pc:spChg chg="add mod">
          <ac:chgData name="A18195  morikawa yui" userId="77b2d5a0-83d4-49c8-b8c7-577e6b17f955" providerId="ADAL" clId="{547A25CD-1905-994B-8B75-7DE14125C61A}" dt="2022-01-11T00:38:51.167" v="128" actId="1076"/>
          <ac:spMkLst>
            <pc:docMk/>
            <pc:sldMk cId="1305954606" sldId="270"/>
            <ac:spMk id="8" creationId="{CF3DB181-0F2D-0D40-A746-43A9CB3BE0C5}"/>
          </ac:spMkLst>
        </pc:spChg>
      </pc:sldChg>
      <pc:sldChg chg="modSp mod">
        <pc:chgData name="A18195  morikawa yui" userId="77b2d5a0-83d4-49c8-b8c7-577e6b17f955" providerId="ADAL" clId="{547A25CD-1905-994B-8B75-7DE14125C61A}" dt="2022-01-11T00:39:21.558" v="132" actId="403"/>
        <pc:sldMkLst>
          <pc:docMk/>
          <pc:sldMk cId="4171406941" sldId="271"/>
        </pc:sldMkLst>
        <pc:spChg chg="mod">
          <ac:chgData name="A18195  morikawa yui" userId="77b2d5a0-83d4-49c8-b8c7-577e6b17f955" providerId="ADAL" clId="{547A25CD-1905-994B-8B75-7DE14125C61A}" dt="2022-01-11T00:39:21.558" v="132" actId="403"/>
          <ac:spMkLst>
            <pc:docMk/>
            <pc:sldMk cId="4171406941" sldId="271"/>
            <ac:spMk id="6" creationId="{97B3C600-6A28-4CEB-AEFE-568C6224C715}"/>
          </ac:spMkLst>
        </pc:spChg>
      </pc:sldChg>
      <pc:sldChg chg="delSp modSp mod">
        <pc:chgData name="A18195  morikawa yui" userId="77b2d5a0-83d4-49c8-b8c7-577e6b17f955" providerId="ADAL" clId="{547A25CD-1905-994B-8B75-7DE14125C61A}" dt="2022-01-11T00:41:13.156" v="161" actId="1076"/>
        <pc:sldMkLst>
          <pc:docMk/>
          <pc:sldMk cId="1349237617" sldId="272"/>
        </pc:sldMkLst>
        <pc:spChg chg="mod">
          <ac:chgData name="A18195  morikawa yui" userId="77b2d5a0-83d4-49c8-b8c7-577e6b17f955" providerId="ADAL" clId="{547A25CD-1905-994B-8B75-7DE14125C61A}" dt="2022-01-11T00:39:32.710" v="134" actId="1076"/>
          <ac:spMkLst>
            <pc:docMk/>
            <pc:sldMk cId="1349237617" sldId="272"/>
            <ac:spMk id="2" creationId="{A0B21833-4E2C-4CCE-BBD8-5755E1FC917D}"/>
          </ac:spMkLst>
        </pc:spChg>
        <pc:spChg chg="mod">
          <ac:chgData name="A18195  morikawa yui" userId="77b2d5a0-83d4-49c8-b8c7-577e6b17f955" providerId="ADAL" clId="{547A25CD-1905-994B-8B75-7DE14125C61A}" dt="2022-01-11T00:41:13.156" v="161" actId="1076"/>
          <ac:spMkLst>
            <pc:docMk/>
            <pc:sldMk cId="1349237617" sldId="272"/>
            <ac:spMk id="3" creationId="{267ED1F5-261A-470F-A5CE-F648D5158E77}"/>
          </ac:spMkLst>
        </pc:spChg>
        <pc:spChg chg="del mod">
          <ac:chgData name="A18195  morikawa yui" userId="77b2d5a0-83d4-49c8-b8c7-577e6b17f955" providerId="ADAL" clId="{547A25CD-1905-994B-8B75-7DE14125C61A}" dt="2022-01-11T00:40:21.536" v="143" actId="478"/>
          <ac:spMkLst>
            <pc:docMk/>
            <pc:sldMk cId="1349237617" sldId="272"/>
            <ac:spMk id="4" creationId="{773BAE60-AD35-426E-BEA5-123A2A1C2EBC}"/>
          </ac:spMkLst>
        </pc:spChg>
        <pc:spChg chg="mod">
          <ac:chgData name="A18195  morikawa yui" userId="77b2d5a0-83d4-49c8-b8c7-577e6b17f955" providerId="ADAL" clId="{547A25CD-1905-994B-8B75-7DE14125C61A}" dt="2022-01-11T00:39:50.156" v="136" actId="403"/>
          <ac:spMkLst>
            <pc:docMk/>
            <pc:sldMk cId="1349237617" sldId="272"/>
            <ac:spMk id="6" creationId="{00C96BA3-244C-4E1A-8BFE-AEFA04851A8D}"/>
          </ac:spMkLst>
        </pc:spChg>
      </pc:sldChg>
      <pc:sldChg chg="modSp mod">
        <pc:chgData name="A18195  morikawa yui" userId="77b2d5a0-83d4-49c8-b8c7-577e6b17f955" providerId="ADAL" clId="{547A25CD-1905-994B-8B75-7DE14125C61A}" dt="2022-01-11T00:41:54.531" v="165" actId="113"/>
        <pc:sldMkLst>
          <pc:docMk/>
          <pc:sldMk cId="3315900100" sldId="273"/>
        </pc:sldMkLst>
        <pc:spChg chg="mod">
          <ac:chgData name="A18195  morikawa yui" userId="77b2d5a0-83d4-49c8-b8c7-577e6b17f955" providerId="ADAL" clId="{547A25CD-1905-994B-8B75-7DE14125C61A}" dt="2022-01-11T00:41:45.364" v="164" actId="1076"/>
          <ac:spMkLst>
            <pc:docMk/>
            <pc:sldMk cId="3315900100" sldId="273"/>
            <ac:spMk id="2" creationId="{15F3DC1F-1483-475B-B6BE-D5B97E2376A2}"/>
          </ac:spMkLst>
        </pc:spChg>
        <pc:spChg chg="mod">
          <ac:chgData name="A18195  morikawa yui" userId="77b2d5a0-83d4-49c8-b8c7-577e6b17f955" providerId="ADAL" clId="{547A25CD-1905-994B-8B75-7DE14125C61A}" dt="2022-01-11T00:41:54.531" v="165" actId="113"/>
          <ac:spMkLst>
            <pc:docMk/>
            <pc:sldMk cId="3315900100" sldId="273"/>
            <ac:spMk id="11" creationId="{4F9C7D02-BFDF-42B6-8DA2-5E391DD24B6F}"/>
          </ac:spMkLst>
        </pc:spChg>
      </pc:sldChg>
      <pc:sldChg chg="del">
        <pc:chgData name="A18195  morikawa yui" userId="77b2d5a0-83d4-49c8-b8c7-577e6b17f955" providerId="ADAL" clId="{547A25CD-1905-994B-8B75-7DE14125C61A}" dt="2022-01-11T00:42:43.056" v="180" actId="2696"/>
        <pc:sldMkLst>
          <pc:docMk/>
          <pc:sldMk cId="2681965900" sldId="274"/>
        </pc:sldMkLst>
      </pc:sldChg>
      <pc:sldChg chg="del">
        <pc:chgData name="A18195  morikawa yui" userId="77b2d5a0-83d4-49c8-b8c7-577e6b17f955" providerId="ADAL" clId="{547A25CD-1905-994B-8B75-7DE14125C61A}" dt="2022-01-11T00:42:42.336" v="179" actId="2696"/>
        <pc:sldMkLst>
          <pc:docMk/>
          <pc:sldMk cId="1302260483" sldId="275"/>
        </pc:sldMkLst>
      </pc:sldChg>
      <pc:sldChg chg="del">
        <pc:chgData name="A18195  morikawa yui" userId="77b2d5a0-83d4-49c8-b8c7-577e6b17f955" providerId="ADAL" clId="{547A25CD-1905-994B-8B75-7DE14125C61A}" dt="2022-01-11T00:42:41.977" v="178" actId="2696"/>
        <pc:sldMkLst>
          <pc:docMk/>
          <pc:sldMk cId="2804387972" sldId="276"/>
        </pc:sldMkLst>
      </pc:sldChg>
      <pc:sldChg chg="del">
        <pc:chgData name="A18195  morikawa yui" userId="77b2d5a0-83d4-49c8-b8c7-577e6b17f955" providerId="ADAL" clId="{547A25CD-1905-994B-8B75-7DE14125C61A}" dt="2022-01-11T00:42:41.108" v="177" actId="2696"/>
        <pc:sldMkLst>
          <pc:docMk/>
          <pc:sldMk cId="500914759" sldId="277"/>
        </pc:sldMkLst>
      </pc:sldChg>
      <pc:sldChg chg="del">
        <pc:chgData name="A18195  morikawa yui" userId="77b2d5a0-83d4-49c8-b8c7-577e6b17f955" providerId="ADAL" clId="{547A25CD-1905-994B-8B75-7DE14125C61A}" dt="2022-01-11T00:42:40.723" v="176" actId="2696"/>
        <pc:sldMkLst>
          <pc:docMk/>
          <pc:sldMk cId="216919878" sldId="278"/>
        </pc:sldMkLst>
      </pc:sldChg>
      <pc:sldChg chg="del">
        <pc:chgData name="A18195  morikawa yui" userId="77b2d5a0-83d4-49c8-b8c7-577e6b17f955" providerId="ADAL" clId="{547A25CD-1905-994B-8B75-7DE14125C61A}" dt="2022-01-11T00:42:40.334" v="175" actId="2696"/>
        <pc:sldMkLst>
          <pc:docMk/>
          <pc:sldMk cId="2017500071" sldId="279"/>
        </pc:sldMkLst>
      </pc:sldChg>
      <pc:sldChg chg="del">
        <pc:chgData name="A18195  morikawa yui" userId="77b2d5a0-83d4-49c8-b8c7-577e6b17f955" providerId="ADAL" clId="{547A25CD-1905-994B-8B75-7DE14125C61A}" dt="2022-01-11T00:42:39.943" v="174" actId="2696"/>
        <pc:sldMkLst>
          <pc:docMk/>
          <pc:sldMk cId="3000610944" sldId="280"/>
        </pc:sldMkLst>
      </pc:sldChg>
      <pc:sldChg chg="del">
        <pc:chgData name="A18195  morikawa yui" userId="77b2d5a0-83d4-49c8-b8c7-577e6b17f955" providerId="ADAL" clId="{547A25CD-1905-994B-8B75-7DE14125C61A}" dt="2022-01-11T00:42:39.477" v="173" actId="2696"/>
        <pc:sldMkLst>
          <pc:docMk/>
          <pc:sldMk cId="1875344598" sldId="281"/>
        </pc:sldMkLst>
      </pc:sldChg>
      <pc:sldChg chg="del">
        <pc:chgData name="A18195  morikawa yui" userId="77b2d5a0-83d4-49c8-b8c7-577e6b17f955" providerId="ADAL" clId="{547A25CD-1905-994B-8B75-7DE14125C61A}" dt="2022-01-11T00:42:38.950" v="172" actId="2696"/>
        <pc:sldMkLst>
          <pc:docMk/>
          <pc:sldMk cId="2755829416" sldId="282"/>
        </pc:sldMkLst>
      </pc:sldChg>
      <pc:sldChg chg="del">
        <pc:chgData name="A18195  morikawa yui" userId="77b2d5a0-83d4-49c8-b8c7-577e6b17f955" providerId="ADAL" clId="{547A25CD-1905-994B-8B75-7DE14125C61A}" dt="2022-01-11T00:42:38.467" v="171" actId="2696"/>
        <pc:sldMkLst>
          <pc:docMk/>
          <pc:sldMk cId="2959210983" sldId="283"/>
        </pc:sldMkLst>
      </pc:sldChg>
      <pc:sldMasterChg chg="del delSldLayout">
        <pc:chgData name="A18195  morikawa yui" userId="77b2d5a0-83d4-49c8-b8c7-577e6b17f955" providerId="ADAL" clId="{547A25CD-1905-994B-8B75-7DE14125C61A}" dt="2022-01-11T00:42:43.056" v="180" actId="2696"/>
        <pc:sldMasterMkLst>
          <pc:docMk/>
          <pc:sldMasterMk cId="513276958" sldId="2147483672"/>
        </pc:sldMasterMkLst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2487569397" sldId="2147483673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133462670" sldId="2147483674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3592741244" sldId="2147483675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1874267134" sldId="2147483676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203777542" sldId="2147483677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1120653171" sldId="2147483678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3261749290" sldId="2147483679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2322635801" sldId="2147483680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854250857" sldId="2147483681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2551634395" sldId="2147483682"/>
          </pc:sldLayoutMkLst>
        </pc:sldLayoutChg>
        <pc:sldLayoutChg chg="del">
          <pc:chgData name="A18195  morikawa yui" userId="77b2d5a0-83d4-49c8-b8c7-577e6b17f955" providerId="ADAL" clId="{547A25CD-1905-994B-8B75-7DE14125C61A}" dt="2022-01-11T00:42:43.056" v="180" actId="2696"/>
          <pc:sldLayoutMkLst>
            <pc:docMk/>
            <pc:sldMasterMk cId="513276958" sldId="2147483672"/>
            <pc:sldLayoutMk cId="463268551" sldId="2147483683"/>
          </pc:sldLayoutMkLst>
        </pc:sldLayoutChg>
      </pc:sldMasterChg>
    </pc:docChg>
  </pc:docChgLst>
  <pc:docChgLst>
    <pc:chgData name="A18195  morikawa yui" userId="77b2d5a0-83d4-49c8-b8c7-577e6b17f955" providerId="ADAL" clId="{6BE4870A-5850-3146-8AFE-3C53CBD53CAC}"/>
    <pc:docChg chg="undo custSel delSld modSld delMainMaster">
      <pc:chgData name="A18195  morikawa yui" userId="77b2d5a0-83d4-49c8-b8c7-577e6b17f955" providerId="ADAL" clId="{6BE4870A-5850-3146-8AFE-3C53CBD53CAC}" dt="2022-01-18T14:33:40.242" v="66" actId="20577"/>
      <pc:docMkLst>
        <pc:docMk/>
      </pc:docMkLst>
      <pc:sldChg chg="del">
        <pc:chgData name="A18195  morikawa yui" userId="77b2d5a0-83d4-49c8-b8c7-577e6b17f955" providerId="ADAL" clId="{6BE4870A-5850-3146-8AFE-3C53CBD53CAC}" dt="2022-01-11T01:39:49.121" v="0" actId="2696"/>
        <pc:sldMkLst>
          <pc:docMk/>
          <pc:sldMk cId="3569535428" sldId="261"/>
        </pc:sldMkLst>
      </pc:sldChg>
      <pc:sldChg chg="addSp delSp modSp mod delAnim modAnim">
        <pc:chgData name="A18195  morikawa yui" userId="77b2d5a0-83d4-49c8-b8c7-577e6b17f955" providerId="ADAL" clId="{6BE4870A-5850-3146-8AFE-3C53CBD53CAC}" dt="2022-01-11T01:44:38.385" v="57" actId="1076"/>
        <pc:sldMkLst>
          <pc:docMk/>
          <pc:sldMk cId="1005406504" sldId="268"/>
        </pc:sldMkLst>
        <pc:spChg chg="del mod">
          <ac:chgData name="A18195  morikawa yui" userId="77b2d5a0-83d4-49c8-b8c7-577e6b17f955" providerId="ADAL" clId="{6BE4870A-5850-3146-8AFE-3C53CBD53CAC}" dt="2022-01-11T01:42:02.168" v="17"/>
          <ac:spMkLst>
            <pc:docMk/>
            <pc:sldMk cId="1005406504" sldId="268"/>
            <ac:spMk id="3" creationId="{2A2AD744-B20F-4FAC-B390-63809A11ACA8}"/>
          </ac:spMkLst>
        </pc:spChg>
        <pc:spChg chg="mod">
          <ac:chgData name="A18195  morikawa yui" userId="77b2d5a0-83d4-49c8-b8c7-577e6b17f955" providerId="ADAL" clId="{6BE4870A-5850-3146-8AFE-3C53CBD53CAC}" dt="2022-01-11T01:41:50.857" v="13" actId="1076"/>
          <ac:spMkLst>
            <pc:docMk/>
            <pc:sldMk cId="1005406504" sldId="268"/>
            <ac:spMk id="4" creationId="{A1FEEFD5-FDF8-4A81-8C90-BF6688CE7853}"/>
          </ac:spMkLst>
        </pc:spChg>
        <pc:spChg chg="mod">
          <ac:chgData name="A18195  morikawa yui" userId="77b2d5a0-83d4-49c8-b8c7-577e6b17f955" providerId="ADAL" clId="{6BE4870A-5850-3146-8AFE-3C53CBD53CAC}" dt="2022-01-11T01:41:56.525" v="14" actId="1076"/>
          <ac:spMkLst>
            <pc:docMk/>
            <pc:sldMk cId="1005406504" sldId="268"/>
            <ac:spMk id="5" creationId="{8E15ACC9-F34B-41A8-8636-FB47C12CF427}"/>
          </ac:spMkLst>
        </pc:spChg>
        <pc:spChg chg="mod">
          <ac:chgData name="A18195  morikawa yui" userId="77b2d5a0-83d4-49c8-b8c7-577e6b17f955" providerId="ADAL" clId="{6BE4870A-5850-3146-8AFE-3C53CBD53CAC}" dt="2022-01-11T01:44:33.563" v="56" actId="1076"/>
          <ac:spMkLst>
            <pc:docMk/>
            <pc:sldMk cId="1005406504" sldId="268"/>
            <ac:spMk id="6" creationId="{1F3D9F68-D66C-44C2-8F44-E3D9956E52DC}"/>
          </ac:spMkLst>
        </pc:spChg>
        <pc:spChg chg="add mod">
          <ac:chgData name="A18195  morikawa yui" userId="77b2d5a0-83d4-49c8-b8c7-577e6b17f955" providerId="ADAL" clId="{6BE4870A-5850-3146-8AFE-3C53CBD53CAC}" dt="2022-01-11T01:44:38.385" v="57" actId="1076"/>
          <ac:spMkLst>
            <pc:docMk/>
            <pc:sldMk cId="1005406504" sldId="268"/>
            <ac:spMk id="7" creationId="{DBDB13D3-AA65-B344-9EDA-65CB918BDAEA}"/>
          </ac:spMkLst>
        </pc:spChg>
        <pc:spChg chg="mod">
          <ac:chgData name="A18195  morikawa yui" userId="77b2d5a0-83d4-49c8-b8c7-577e6b17f955" providerId="ADAL" clId="{6BE4870A-5850-3146-8AFE-3C53CBD53CAC}" dt="2022-01-11T01:43:07.409" v="40" actId="1076"/>
          <ac:spMkLst>
            <pc:docMk/>
            <pc:sldMk cId="1005406504" sldId="268"/>
            <ac:spMk id="8" creationId="{5806E953-5009-42D2-A024-8932A8A270E8}"/>
          </ac:spMkLst>
        </pc:spChg>
        <pc:spChg chg="mod">
          <ac:chgData name="A18195  morikawa yui" userId="77b2d5a0-83d4-49c8-b8c7-577e6b17f955" providerId="ADAL" clId="{6BE4870A-5850-3146-8AFE-3C53CBD53CAC}" dt="2022-01-11T01:42:44.355" v="35" actId="1076"/>
          <ac:spMkLst>
            <pc:docMk/>
            <pc:sldMk cId="1005406504" sldId="268"/>
            <ac:spMk id="9" creationId="{188D6450-E152-49F8-ADE0-73E78AF3845F}"/>
          </ac:spMkLst>
        </pc:spChg>
      </pc:sldChg>
      <pc:sldChg chg="modSp mod">
        <pc:chgData name="A18195  morikawa yui" userId="77b2d5a0-83d4-49c8-b8c7-577e6b17f955" providerId="ADAL" clId="{6BE4870A-5850-3146-8AFE-3C53CBD53CAC}" dt="2022-01-18T14:33:40.242" v="66" actId="20577"/>
        <pc:sldMkLst>
          <pc:docMk/>
          <pc:sldMk cId="1305954606" sldId="270"/>
        </pc:sldMkLst>
        <pc:spChg chg="mod">
          <ac:chgData name="A18195  morikawa yui" userId="77b2d5a0-83d4-49c8-b8c7-577e6b17f955" providerId="ADAL" clId="{6BE4870A-5850-3146-8AFE-3C53CBD53CAC}" dt="2022-01-11T01:40:07.969" v="6" actId="20577"/>
          <ac:spMkLst>
            <pc:docMk/>
            <pc:sldMk cId="1305954606" sldId="270"/>
            <ac:spMk id="6" creationId="{00C96BA3-244C-4E1A-8BFE-AEFA04851A8D}"/>
          </ac:spMkLst>
        </pc:spChg>
        <pc:spChg chg="mod">
          <ac:chgData name="A18195  morikawa yui" userId="77b2d5a0-83d4-49c8-b8c7-577e6b17f955" providerId="ADAL" clId="{6BE4870A-5850-3146-8AFE-3C53CBD53CAC}" dt="2022-01-18T14:33:40.242" v="66" actId="20577"/>
          <ac:spMkLst>
            <pc:docMk/>
            <pc:sldMk cId="1305954606" sldId="270"/>
            <ac:spMk id="8" creationId="{CF3DB181-0F2D-0D40-A746-43A9CB3BE0C5}"/>
          </ac:spMkLst>
        </pc:spChg>
      </pc:sldChg>
      <pc:sldChg chg="modSp mod">
        <pc:chgData name="A18195  morikawa yui" userId="77b2d5a0-83d4-49c8-b8c7-577e6b17f955" providerId="ADAL" clId="{6BE4870A-5850-3146-8AFE-3C53CBD53CAC}" dt="2022-01-11T01:39:53.935" v="3" actId="20577"/>
        <pc:sldMkLst>
          <pc:docMk/>
          <pc:sldMk cId="4171406941" sldId="271"/>
        </pc:sldMkLst>
        <pc:spChg chg="mod">
          <ac:chgData name="A18195  morikawa yui" userId="77b2d5a0-83d4-49c8-b8c7-577e6b17f955" providerId="ADAL" clId="{6BE4870A-5850-3146-8AFE-3C53CBD53CAC}" dt="2022-01-11T01:39:53.935" v="3" actId="20577"/>
          <ac:spMkLst>
            <pc:docMk/>
            <pc:sldMk cId="4171406941" sldId="271"/>
            <ac:spMk id="6" creationId="{97B3C600-6A28-4CEB-AEFE-568C6224C715}"/>
          </ac:spMkLst>
        </pc:spChg>
      </pc:sldChg>
      <pc:sldChg chg="modSp mod">
        <pc:chgData name="A18195  morikawa yui" userId="77b2d5a0-83d4-49c8-b8c7-577e6b17f955" providerId="ADAL" clId="{6BE4870A-5850-3146-8AFE-3C53CBD53CAC}" dt="2022-01-11T01:40:15.194" v="11" actId="20577"/>
        <pc:sldMkLst>
          <pc:docMk/>
          <pc:sldMk cId="1349237617" sldId="272"/>
        </pc:sldMkLst>
        <pc:spChg chg="mod">
          <ac:chgData name="A18195  morikawa yui" userId="77b2d5a0-83d4-49c8-b8c7-577e6b17f955" providerId="ADAL" clId="{6BE4870A-5850-3146-8AFE-3C53CBD53CAC}" dt="2022-01-11T01:40:15.194" v="11" actId="20577"/>
          <ac:spMkLst>
            <pc:docMk/>
            <pc:sldMk cId="1349237617" sldId="272"/>
            <ac:spMk id="6" creationId="{00C96BA3-244C-4E1A-8BFE-AEFA04851A8D}"/>
          </ac:spMkLst>
        </pc:spChg>
      </pc:sldChg>
      <pc:sldChg chg="modSp mod">
        <pc:chgData name="A18195  morikawa yui" userId="77b2d5a0-83d4-49c8-b8c7-577e6b17f955" providerId="ADAL" clId="{6BE4870A-5850-3146-8AFE-3C53CBD53CAC}" dt="2022-01-11T01:51:35.804" v="65" actId="20577"/>
        <pc:sldMkLst>
          <pc:docMk/>
          <pc:sldMk cId="3315900100" sldId="273"/>
        </pc:sldMkLst>
        <pc:spChg chg="mod">
          <ac:chgData name="A18195  morikawa yui" userId="77b2d5a0-83d4-49c8-b8c7-577e6b17f955" providerId="ADAL" clId="{6BE4870A-5850-3146-8AFE-3C53CBD53CAC}" dt="2022-01-11T01:51:35.804" v="65" actId="20577"/>
          <ac:spMkLst>
            <pc:docMk/>
            <pc:sldMk cId="3315900100" sldId="273"/>
            <ac:spMk id="2" creationId="{15F3DC1F-1483-475B-B6BE-D5B97E2376A2}"/>
          </ac:spMkLst>
        </pc:spChg>
      </pc:sldChg>
      <pc:sldMasterChg chg="del delSldLayout">
        <pc:chgData name="A18195  morikawa yui" userId="77b2d5a0-83d4-49c8-b8c7-577e6b17f955" providerId="ADAL" clId="{6BE4870A-5850-3146-8AFE-3C53CBD53CAC}" dt="2022-01-11T01:39:49.121" v="0" actId="2696"/>
        <pc:sldMasterMkLst>
          <pc:docMk/>
          <pc:sldMasterMk cId="1710158584" sldId="2147483648"/>
        </pc:sldMasterMkLst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2129863099" sldId="2147483649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1536713137" sldId="2147483650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68320889" sldId="2147483651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989172342" sldId="2147483652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645439015" sldId="2147483653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2433775566" sldId="2147483654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867447269" sldId="2147483655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380580696" sldId="2147483656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2242538824" sldId="2147483657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399111885" sldId="2147483658"/>
          </pc:sldLayoutMkLst>
        </pc:sldLayoutChg>
        <pc:sldLayoutChg chg="del">
          <pc:chgData name="A18195  morikawa yui" userId="77b2d5a0-83d4-49c8-b8c7-577e6b17f955" providerId="ADAL" clId="{6BE4870A-5850-3146-8AFE-3C53CBD53CAC}" dt="2022-01-11T01:39:49.121" v="0" actId="2696"/>
          <pc:sldLayoutMkLst>
            <pc:docMk/>
            <pc:sldMasterMk cId="1710158584" sldId="2147483648"/>
            <pc:sldLayoutMk cId="425850215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323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8B323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8B323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8B323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8B323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99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24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64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9621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37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8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7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78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4658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0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F8DE6-3609-437B-990F-2BBA82560557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1220-FA38-4731-9959-97FF7734C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094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58981&amp;picture=checks-blue-gingham-background&amp;large=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58981&amp;picture=checks-blue-gingham-background&amp;large=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9DE839-D393-4498-84F3-688BACA23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90" y="1830643"/>
            <a:ext cx="11479237" cy="2387600"/>
          </a:xfrm>
        </p:spPr>
        <p:txBody>
          <a:bodyPr>
            <a:noAutofit/>
          </a:bodyPr>
          <a:lstStyle/>
          <a:p>
            <a:r>
              <a:rPr kumimoji="1" lang="ja-JP" altLang="en-US" sz="9600" b="1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みんなでピンポン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F04576-A3CB-4DB7-9471-620D135F6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3725874"/>
            <a:ext cx="3413761" cy="30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0BD773-91AA-4F27-9002-02F3ED80BEC9}"/>
              </a:ext>
            </a:extLst>
          </p:cNvPr>
          <p:cNvSpPr txBox="1"/>
          <p:nvPr/>
        </p:nvSpPr>
        <p:spPr>
          <a:xfrm>
            <a:off x="2953210" y="-38838"/>
            <a:ext cx="586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93F2B"/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ルール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FEEFD5-FDF8-4A81-8C90-BF6688CE7853}"/>
              </a:ext>
            </a:extLst>
          </p:cNvPr>
          <p:cNvSpPr txBox="1"/>
          <p:nvPr/>
        </p:nvSpPr>
        <p:spPr>
          <a:xfrm>
            <a:off x="775253" y="1399825"/>
            <a:ext cx="1078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・使うものは布、ピンポン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15ACC9-F34B-41A8-8636-FB47C12CF427}"/>
              </a:ext>
            </a:extLst>
          </p:cNvPr>
          <p:cNvSpPr txBox="1"/>
          <p:nvPr/>
        </p:nvSpPr>
        <p:spPr>
          <a:xfrm>
            <a:off x="793948" y="2399905"/>
            <a:ext cx="1078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・布の端を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4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人で持つ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3D9F68-D66C-44C2-8F44-E3D9956E52DC}"/>
              </a:ext>
            </a:extLst>
          </p:cNvPr>
          <p:cNvSpPr txBox="1"/>
          <p:nvPr/>
        </p:nvSpPr>
        <p:spPr>
          <a:xfrm>
            <a:off x="806589" y="3512077"/>
            <a:ext cx="1078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・布の上でピンポンをバウンドさせる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5806E953-5009-42D2-A024-8932A8A270E8}"/>
              </a:ext>
            </a:extLst>
          </p:cNvPr>
          <p:cNvSpPr/>
          <p:nvPr/>
        </p:nvSpPr>
        <p:spPr>
          <a:xfrm>
            <a:off x="10513297" y="5604408"/>
            <a:ext cx="1083212" cy="106441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8D6450-E152-49F8-ADE0-73E78AF3845F}"/>
              </a:ext>
            </a:extLst>
          </p:cNvPr>
          <p:cNvSpPr/>
          <p:nvPr/>
        </p:nvSpPr>
        <p:spPr>
          <a:xfrm>
            <a:off x="9562809" y="1063853"/>
            <a:ext cx="2141511" cy="1915438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DB13D3-AA65-B344-9EDA-65CB918BDAEA}"/>
              </a:ext>
            </a:extLst>
          </p:cNvPr>
          <p:cNvSpPr txBox="1"/>
          <p:nvPr/>
        </p:nvSpPr>
        <p:spPr>
          <a:xfrm>
            <a:off x="806589" y="4566954"/>
            <a:ext cx="10650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・布でピンポンを何回バウンドできた　　　　　</a:t>
            </a:r>
            <a:endParaRPr lang="en-US" altLang="ja-JP" sz="48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かを競う</a:t>
            </a:r>
          </a:p>
        </p:txBody>
      </p:sp>
    </p:spTree>
    <p:extLst>
      <p:ext uri="{BB962C8B-B14F-4D97-AF65-F5344CB8AC3E}">
        <p14:creationId xmlns:p14="http://schemas.microsoft.com/office/powerpoint/2010/main" val="100540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B21833-4E2C-4CCE-BBD8-5755E1FC917D}"/>
              </a:ext>
            </a:extLst>
          </p:cNvPr>
          <p:cNvSpPr txBox="1"/>
          <p:nvPr/>
        </p:nvSpPr>
        <p:spPr>
          <a:xfrm>
            <a:off x="2885886" y="281353"/>
            <a:ext cx="6217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93F2B"/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注意点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7ED1F5-261A-470F-A5CE-F648D5158E77}"/>
              </a:ext>
            </a:extLst>
          </p:cNvPr>
          <p:cNvSpPr txBox="1"/>
          <p:nvPr/>
        </p:nvSpPr>
        <p:spPr>
          <a:xfrm>
            <a:off x="1504218" y="1929850"/>
            <a:ext cx="9927772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66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4</a:t>
            </a:r>
            <a:r>
              <a:rPr kumimoji="1" lang="ja-JP" altLang="en-US" sz="66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人全員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で布</a:t>
            </a:r>
            <a:r>
              <a:rPr kumimoji="1" lang="ja-JP" alt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を持つ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1143000" lvl="0" indent="-11430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ja-JP" altLang="en-US" sz="66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ピンポンが落ちたら、</a:t>
            </a:r>
            <a:endParaRPr lang="en-US" altLang="ja-JP" sz="66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>
              <a:defRPr/>
            </a:pPr>
            <a:r>
              <a:rPr lang="ja-JP" altLang="en-US" sz="66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また</a:t>
            </a:r>
            <a:r>
              <a:rPr lang="en-US" altLang="ja-JP" sz="6600" u="heavy" dirty="0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6600" u="heavy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から</a:t>
            </a:r>
            <a:r>
              <a:rPr lang="ja-JP" altLang="en-US" sz="66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数える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B21833-4E2C-4CCE-BBD8-5755E1FC917D}"/>
              </a:ext>
            </a:extLst>
          </p:cNvPr>
          <p:cNvSpPr txBox="1"/>
          <p:nvPr/>
        </p:nvSpPr>
        <p:spPr>
          <a:xfrm>
            <a:off x="2896890" y="212581"/>
            <a:ext cx="6217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93F2B"/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第１回戦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486335-E5A5-4B22-BFF8-A5E69207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95" y="4060708"/>
            <a:ext cx="3045739" cy="3045739"/>
          </a:xfrm>
          <a:prstGeom prst="rect">
            <a:avLst/>
          </a:prstGeom>
        </p:spPr>
      </p:pic>
      <p:sp>
        <p:nvSpPr>
          <p:cNvPr id="6" name="円形吹き出し 8">
            <a:extLst>
              <a:ext uri="{FF2B5EF4-FFF2-40B4-BE49-F238E27FC236}">
                <a16:creationId xmlns:a16="http://schemas.microsoft.com/office/drawing/2014/main" id="{00C96BA3-244C-4E1A-8BFE-AEFA04851A8D}"/>
              </a:ext>
            </a:extLst>
          </p:cNvPr>
          <p:cNvSpPr/>
          <p:nvPr/>
        </p:nvSpPr>
        <p:spPr>
          <a:xfrm>
            <a:off x="9824359" y="2258526"/>
            <a:ext cx="2054382" cy="1569660"/>
          </a:xfrm>
          <a:prstGeom prst="wedgeEllipseCallout">
            <a:avLst>
              <a:gd name="adj1" fmla="val -18843"/>
              <a:gd name="adj2" fmla="val 701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>
                <a:solidFill>
                  <a:srgbClr val="0070C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３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分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3DB181-0F2D-0D40-A746-43A9CB3BE0C5}"/>
              </a:ext>
            </a:extLst>
          </p:cNvPr>
          <p:cNvSpPr txBox="1"/>
          <p:nvPr/>
        </p:nvSpPr>
        <p:spPr>
          <a:xfrm>
            <a:off x="1170255" y="1520926"/>
            <a:ext cx="92979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0" indent="-11430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ja-JP" sz="6000" u="heavy" dirty="0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6000" u="heavy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人全員</a:t>
            </a:r>
            <a:r>
              <a:rPr lang="ja-JP" altLang="en-US" sz="60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で布を持つ</a:t>
            </a:r>
            <a:endParaRPr lang="en-US" altLang="ja-JP" sz="60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1143000" lvl="0" indent="-11430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ja-JP" altLang="en-US" sz="60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ピンポンが落ちたら、</a:t>
            </a:r>
            <a:endParaRPr lang="en-US" altLang="ja-JP" sz="60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>
              <a:defRPr/>
            </a:pPr>
            <a:r>
              <a:rPr lang="ja-JP" altLang="en-US" sz="60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また</a:t>
            </a:r>
            <a:r>
              <a:rPr lang="en-US" altLang="ja-JP" sz="6000" u="heavy" dirty="0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6000" u="heavy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から</a:t>
            </a:r>
            <a:r>
              <a:rPr lang="ja-JP" altLang="en-US" sz="60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数える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95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5A8A9-A360-45E2-8B21-14854A15E33D}"/>
              </a:ext>
            </a:extLst>
          </p:cNvPr>
          <p:cNvSpPr txBox="1"/>
          <p:nvPr/>
        </p:nvSpPr>
        <p:spPr>
          <a:xfrm>
            <a:off x="1831394" y="2192366"/>
            <a:ext cx="8299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93F2B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作戦タイム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D648D-A457-4557-89A2-105353023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2" y="3702676"/>
            <a:ext cx="3343559" cy="3343559"/>
          </a:xfrm>
          <a:prstGeom prst="rect">
            <a:avLst/>
          </a:prstGeom>
        </p:spPr>
      </p:pic>
      <p:sp>
        <p:nvSpPr>
          <p:cNvPr id="6" name="円形吹き出し 8">
            <a:extLst>
              <a:ext uri="{FF2B5EF4-FFF2-40B4-BE49-F238E27FC236}">
                <a16:creationId xmlns:a16="http://schemas.microsoft.com/office/drawing/2014/main" id="{97B3C600-6A28-4CEB-AEFE-568C6224C715}"/>
              </a:ext>
            </a:extLst>
          </p:cNvPr>
          <p:cNvSpPr/>
          <p:nvPr/>
        </p:nvSpPr>
        <p:spPr>
          <a:xfrm>
            <a:off x="9771858" y="2144890"/>
            <a:ext cx="2054382" cy="1569660"/>
          </a:xfrm>
          <a:prstGeom prst="wedgeEllipseCallout">
            <a:avLst>
              <a:gd name="adj1" fmla="val -45549"/>
              <a:gd name="adj2" fmla="val 72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>
                <a:solidFill>
                  <a:srgbClr val="0070C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１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分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40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B21833-4E2C-4CCE-BBD8-5755E1FC917D}"/>
              </a:ext>
            </a:extLst>
          </p:cNvPr>
          <p:cNvSpPr txBox="1"/>
          <p:nvPr/>
        </p:nvSpPr>
        <p:spPr>
          <a:xfrm>
            <a:off x="2887836" y="134869"/>
            <a:ext cx="6217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93F2B"/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第２回戦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7ED1F5-261A-470F-A5CE-F648D5158E77}"/>
              </a:ext>
            </a:extLst>
          </p:cNvPr>
          <p:cNvSpPr txBox="1"/>
          <p:nvPr/>
        </p:nvSpPr>
        <p:spPr>
          <a:xfrm>
            <a:off x="1195489" y="2014150"/>
            <a:ext cx="99277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60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4</a:t>
            </a:r>
            <a:r>
              <a:rPr kumimoji="1" lang="ja-JP" altLang="en-US" sz="60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人全員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で布</a:t>
            </a: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を持つ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1143000" lvl="0" indent="-11430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ja-JP" altLang="en-US" sz="60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ピンポンが落ちたら、</a:t>
            </a:r>
            <a:endParaRPr lang="en-US" altLang="ja-JP" sz="60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>
              <a:defRPr/>
            </a:pPr>
            <a:r>
              <a:rPr lang="ja-JP" altLang="en-US" sz="60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 また</a:t>
            </a:r>
            <a:r>
              <a:rPr lang="en-US" altLang="ja-JP" sz="6000" u="heavy" dirty="0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6000" u="heavy">
                <a:solidFill>
                  <a:prstClr val="black"/>
                </a:solidFill>
                <a:uFill>
                  <a:solidFill>
                    <a:srgbClr val="F93F2B"/>
                  </a:solidFill>
                </a:u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から</a:t>
            </a:r>
            <a:r>
              <a:rPr lang="ja-JP" altLang="en-US" sz="600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数える</a:t>
            </a: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486335-E5A5-4B22-BFF8-A5E69207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95" y="4060708"/>
            <a:ext cx="3045739" cy="3045739"/>
          </a:xfrm>
          <a:prstGeom prst="rect">
            <a:avLst/>
          </a:prstGeom>
        </p:spPr>
      </p:pic>
      <p:sp>
        <p:nvSpPr>
          <p:cNvPr id="6" name="円形吹き出し 8">
            <a:extLst>
              <a:ext uri="{FF2B5EF4-FFF2-40B4-BE49-F238E27FC236}">
                <a16:creationId xmlns:a16="http://schemas.microsoft.com/office/drawing/2014/main" id="{00C96BA3-244C-4E1A-8BFE-AEFA04851A8D}"/>
              </a:ext>
            </a:extLst>
          </p:cNvPr>
          <p:cNvSpPr/>
          <p:nvPr/>
        </p:nvSpPr>
        <p:spPr>
          <a:xfrm>
            <a:off x="9824359" y="2258526"/>
            <a:ext cx="2054382" cy="1569660"/>
          </a:xfrm>
          <a:prstGeom prst="wedgeEllipseCallout">
            <a:avLst>
              <a:gd name="adj1" fmla="val -18843"/>
              <a:gd name="adj2" fmla="val 701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>
                <a:solidFill>
                  <a:srgbClr val="0070C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３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分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23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F3DC1F-1483-475B-B6BE-D5B97E2376A2}"/>
              </a:ext>
            </a:extLst>
          </p:cNvPr>
          <p:cNvSpPr txBox="1"/>
          <p:nvPr/>
        </p:nvSpPr>
        <p:spPr>
          <a:xfrm>
            <a:off x="2632499" y="32927"/>
            <a:ext cx="5995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800">
                <a:solidFill>
                  <a:srgbClr val="F93F2B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ねらい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93F2B"/>
              </a:solidFill>
              <a:effectLst/>
              <a:uLnTx/>
              <a:uFillTx/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C14DEB-A464-45D9-8C34-B131A001E711}"/>
              </a:ext>
            </a:extLst>
          </p:cNvPr>
          <p:cNvSpPr/>
          <p:nvPr/>
        </p:nvSpPr>
        <p:spPr>
          <a:xfrm>
            <a:off x="3510474" y="1932739"/>
            <a:ext cx="4676923" cy="2710354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43D16A77-5783-40F0-B8F1-E8B2FC25D945}"/>
              </a:ext>
            </a:extLst>
          </p:cNvPr>
          <p:cNvSpPr/>
          <p:nvPr/>
        </p:nvSpPr>
        <p:spPr>
          <a:xfrm>
            <a:off x="4814130" y="2583182"/>
            <a:ext cx="1518140" cy="142426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07971A-28FC-45A7-9DCF-19C4738EA0EC}"/>
              </a:ext>
            </a:extLst>
          </p:cNvPr>
          <p:cNvSpPr txBox="1"/>
          <p:nvPr/>
        </p:nvSpPr>
        <p:spPr>
          <a:xfrm>
            <a:off x="4964773" y="2941369"/>
            <a:ext cx="121685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自分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6959CF-D663-441E-948C-1AE9748A8D75}"/>
              </a:ext>
            </a:extLst>
          </p:cNvPr>
          <p:cNvSpPr txBox="1"/>
          <p:nvPr/>
        </p:nvSpPr>
        <p:spPr>
          <a:xfrm>
            <a:off x="7225683" y="4065674"/>
            <a:ext cx="324495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地域の人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9BA38A-10DC-4BBE-A884-C38CBA260803}"/>
              </a:ext>
            </a:extLst>
          </p:cNvPr>
          <p:cNvSpPr txBox="1"/>
          <p:nvPr/>
        </p:nvSpPr>
        <p:spPr>
          <a:xfrm>
            <a:off x="7408982" y="1580604"/>
            <a:ext cx="155682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先生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1B83B1-9A37-4AF6-9A93-51EB12DE216F}"/>
              </a:ext>
            </a:extLst>
          </p:cNvPr>
          <p:cNvSpPr txBox="1"/>
          <p:nvPr/>
        </p:nvSpPr>
        <p:spPr>
          <a:xfrm>
            <a:off x="2502756" y="1672046"/>
            <a:ext cx="163709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家族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5B450D-0F3E-48C6-80F3-504141E4AAAB}"/>
              </a:ext>
            </a:extLst>
          </p:cNvPr>
          <p:cNvSpPr txBox="1"/>
          <p:nvPr/>
        </p:nvSpPr>
        <p:spPr>
          <a:xfrm>
            <a:off x="2632499" y="3950596"/>
            <a:ext cx="175595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友達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9C7D02-BFDF-42B6-8DA2-5E391DD24B6F}"/>
              </a:ext>
            </a:extLst>
          </p:cNvPr>
          <p:cNvSpPr txBox="1"/>
          <p:nvPr/>
        </p:nvSpPr>
        <p:spPr>
          <a:xfrm>
            <a:off x="1167619" y="5437244"/>
            <a:ext cx="10747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支えあって生きている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ことを学ぶ</a:t>
            </a:r>
          </a:p>
        </p:txBody>
      </p:sp>
    </p:spTree>
    <p:extLst>
      <p:ext uri="{BB962C8B-B14F-4D97-AF65-F5344CB8AC3E}">
        <p14:creationId xmlns:p14="http://schemas.microsoft.com/office/powerpoint/2010/main" val="33159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110</Words>
  <Application>Microsoft Office PowerPoint</Application>
  <PresentationFormat>ワイド画面</PresentationFormat>
  <Paragraphs>30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HGPSoeiKakugothicUB</vt:lpstr>
      <vt:lpstr>HGS創英角ﾎﾟｯﾌﾟ体</vt:lpstr>
      <vt:lpstr>Arial</vt:lpstr>
      <vt:lpstr>Gill Sans MT</vt:lpstr>
      <vt:lpstr>Impact</vt:lpstr>
      <vt:lpstr>Badge</vt:lpstr>
      <vt:lpstr>みんなでピンポン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みんなでピンポン！</dc:title>
  <dc:creator>金山ゼミ２</dc:creator>
  <cp:lastModifiedBy>A17219  matsumoto yasuno</cp:lastModifiedBy>
  <cp:revision>4</cp:revision>
  <dcterms:created xsi:type="dcterms:W3CDTF">2019-02-01T05:56:34Z</dcterms:created>
  <dcterms:modified xsi:type="dcterms:W3CDTF">2022-01-19T02:02:11Z</dcterms:modified>
</cp:coreProperties>
</file>