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54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0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79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4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39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39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08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80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87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15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15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11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76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1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4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5629-2B26-456E-B0A6-2E7CE045AE38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F313265-8779-48C0-B7CA-7057D1097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78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DA3B2F-48C0-492A-915C-6693094D019E}"/>
              </a:ext>
            </a:extLst>
          </p:cNvPr>
          <p:cNvSpPr txBox="1"/>
          <p:nvPr/>
        </p:nvSpPr>
        <p:spPr>
          <a:xfrm>
            <a:off x="1657350" y="1490008"/>
            <a:ext cx="750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ほめるポジティブ</a:t>
            </a:r>
            <a:endParaRPr kumimoji="1" lang="en-US" altLang="ja-JP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メッセージ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444ADC-E3D8-4D42-8715-1AF03498A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05" y="3897629"/>
            <a:ext cx="2960371" cy="296037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7F91A69-E129-420B-8D32-02522F98B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897630"/>
            <a:ext cx="2781300" cy="29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4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D37CB0-021B-43DB-BEE4-03E0D5769ED4}"/>
              </a:ext>
            </a:extLst>
          </p:cNvPr>
          <p:cNvSpPr txBox="1"/>
          <p:nvPr/>
        </p:nvSpPr>
        <p:spPr>
          <a:xfrm>
            <a:off x="623888" y="376454"/>
            <a:ext cx="338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ルール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E54189-78B3-43B8-93B7-9EBD70FA3CBF}"/>
              </a:ext>
            </a:extLst>
          </p:cNvPr>
          <p:cNvSpPr txBox="1"/>
          <p:nvPr/>
        </p:nvSpPr>
        <p:spPr>
          <a:xfrm>
            <a:off x="623888" y="1697315"/>
            <a:ext cx="7229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・２人１組で行う。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・じゃんけんで順番を決める。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・勝った人が先にテーマについて話す。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・聞いている人はその後にポジティブな</a:t>
            </a:r>
            <a:endParaRPr kumimoji="1" lang="en-US" altLang="ja-JP" sz="2800" dirty="0"/>
          </a:p>
          <a:p>
            <a:r>
              <a:rPr kumimoji="1" lang="ja-JP" altLang="en-US" sz="2800" dirty="0"/>
              <a:t>　言葉がけを行う。</a:t>
            </a:r>
            <a:endParaRPr kumimoji="1" lang="en-US" altLang="ja-JP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403504-C8F8-4BDC-A769-D17C8F8D5376}"/>
              </a:ext>
            </a:extLst>
          </p:cNvPr>
          <p:cNvSpPr txBox="1"/>
          <p:nvPr/>
        </p:nvSpPr>
        <p:spPr>
          <a:xfrm>
            <a:off x="7559875" y="4865718"/>
            <a:ext cx="185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１分間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BFC4D059-6780-4A52-B1EB-6A59BB3D0C5D}"/>
              </a:ext>
            </a:extLst>
          </p:cNvPr>
          <p:cNvSpPr/>
          <p:nvPr/>
        </p:nvSpPr>
        <p:spPr>
          <a:xfrm>
            <a:off x="7215785" y="4560520"/>
            <a:ext cx="2543174" cy="1207263"/>
          </a:xfrm>
          <a:prstGeom prst="wedgeEllipseCallout">
            <a:avLst>
              <a:gd name="adj1" fmla="val -53923"/>
              <a:gd name="adj2" fmla="val 2039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CBB6AF4-0F48-4686-BE3A-C212BCFEB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11" y="4560520"/>
            <a:ext cx="2543174" cy="25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3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3436B9-F5A1-4AE4-AD82-5F9B4845C863}"/>
              </a:ext>
            </a:extLst>
          </p:cNvPr>
          <p:cNvSpPr txBox="1"/>
          <p:nvPr/>
        </p:nvSpPr>
        <p:spPr>
          <a:xfrm>
            <a:off x="623888" y="376454"/>
            <a:ext cx="338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</a:t>
            </a:r>
          </a:p>
        </p:txBody>
      </p:sp>
    </p:spTree>
    <p:extLst>
      <p:ext uri="{BB962C8B-B14F-4D97-AF65-F5344CB8AC3E}">
        <p14:creationId xmlns:p14="http://schemas.microsoft.com/office/powerpoint/2010/main" val="88772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244475" y="2328081"/>
            <a:ext cx="2445589" cy="64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" name="正方形/長方形 3"/>
          <p:cNvSpPr/>
          <p:nvPr/>
        </p:nvSpPr>
        <p:spPr>
          <a:xfrm>
            <a:off x="4956235" y="2324818"/>
            <a:ext cx="2445589" cy="64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5" name="正方形/長方形 4"/>
          <p:cNvSpPr/>
          <p:nvPr/>
        </p:nvSpPr>
        <p:spPr>
          <a:xfrm>
            <a:off x="7683887" y="2324818"/>
            <a:ext cx="2445589" cy="64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正方形/長方形 5"/>
          <p:cNvSpPr/>
          <p:nvPr/>
        </p:nvSpPr>
        <p:spPr>
          <a:xfrm>
            <a:off x="2210878" y="4009288"/>
            <a:ext cx="2445589" cy="64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4956235" y="3997803"/>
            <a:ext cx="2445589" cy="64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7676117" y="3994769"/>
            <a:ext cx="2445589" cy="64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楕円 9"/>
          <p:cNvSpPr/>
          <p:nvPr/>
        </p:nvSpPr>
        <p:spPr>
          <a:xfrm>
            <a:off x="2261290" y="2324818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楕円 10"/>
          <p:cNvSpPr/>
          <p:nvPr/>
        </p:nvSpPr>
        <p:spPr>
          <a:xfrm>
            <a:off x="3097190" y="2331344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楕円 11"/>
          <p:cNvSpPr/>
          <p:nvPr/>
        </p:nvSpPr>
        <p:spPr>
          <a:xfrm>
            <a:off x="3953263" y="2334404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楕円 12"/>
          <p:cNvSpPr/>
          <p:nvPr/>
        </p:nvSpPr>
        <p:spPr>
          <a:xfrm>
            <a:off x="2216270" y="4016674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楕円 13"/>
          <p:cNvSpPr/>
          <p:nvPr/>
        </p:nvSpPr>
        <p:spPr>
          <a:xfrm>
            <a:off x="8553833" y="2319796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楕円 14"/>
          <p:cNvSpPr/>
          <p:nvPr/>
        </p:nvSpPr>
        <p:spPr>
          <a:xfrm>
            <a:off x="9397218" y="2324818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楕円 15"/>
          <p:cNvSpPr/>
          <p:nvPr/>
        </p:nvSpPr>
        <p:spPr>
          <a:xfrm>
            <a:off x="7680248" y="2337908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楕円 16"/>
          <p:cNvSpPr/>
          <p:nvPr/>
        </p:nvSpPr>
        <p:spPr>
          <a:xfrm>
            <a:off x="6680845" y="2314406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楕円 17"/>
          <p:cNvSpPr/>
          <p:nvPr/>
        </p:nvSpPr>
        <p:spPr>
          <a:xfrm>
            <a:off x="5817203" y="2336140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楕円 18"/>
          <p:cNvSpPr/>
          <p:nvPr/>
        </p:nvSpPr>
        <p:spPr>
          <a:xfrm>
            <a:off x="4961202" y="2331344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楕円 19"/>
          <p:cNvSpPr/>
          <p:nvPr/>
        </p:nvSpPr>
        <p:spPr>
          <a:xfrm>
            <a:off x="8534606" y="3993084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楕円 20"/>
          <p:cNvSpPr/>
          <p:nvPr/>
        </p:nvSpPr>
        <p:spPr>
          <a:xfrm>
            <a:off x="9385143" y="3989613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" name="楕円 21"/>
          <p:cNvSpPr/>
          <p:nvPr/>
        </p:nvSpPr>
        <p:spPr>
          <a:xfrm>
            <a:off x="7672127" y="3994769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23" name="楕円 22"/>
          <p:cNvSpPr/>
          <p:nvPr/>
        </p:nvSpPr>
        <p:spPr>
          <a:xfrm>
            <a:off x="6679067" y="3994769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楕円 23"/>
          <p:cNvSpPr/>
          <p:nvPr/>
        </p:nvSpPr>
        <p:spPr>
          <a:xfrm>
            <a:off x="4961202" y="4004329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楕円 24"/>
          <p:cNvSpPr/>
          <p:nvPr/>
        </p:nvSpPr>
        <p:spPr>
          <a:xfrm>
            <a:off x="3920203" y="4016674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楕円 25"/>
          <p:cNvSpPr/>
          <p:nvPr/>
        </p:nvSpPr>
        <p:spPr>
          <a:xfrm>
            <a:off x="3104960" y="4008048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7" name="楕円 26"/>
          <p:cNvSpPr/>
          <p:nvPr/>
        </p:nvSpPr>
        <p:spPr>
          <a:xfrm>
            <a:off x="5816720" y="3997803"/>
            <a:ext cx="724619" cy="6469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9" name="楕円 28"/>
          <p:cNvSpPr/>
          <p:nvPr/>
        </p:nvSpPr>
        <p:spPr>
          <a:xfrm>
            <a:off x="2206328" y="2355458"/>
            <a:ext cx="2485489" cy="601693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ja-JP" altLang="en-US" sz="330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ペア</a:t>
            </a:r>
            <a:endParaRPr kumimoji="1" lang="ja-JP" altLang="en-US" sz="3300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" name="楕円 30"/>
          <p:cNvSpPr/>
          <p:nvPr/>
        </p:nvSpPr>
        <p:spPr>
          <a:xfrm>
            <a:off x="4952595" y="2274260"/>
            <a:ext cx="2439740" cy="714914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330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ペア</a:t>
            </a:r>
          </a:p>
        </p:txBody>
      </p:sp>
      <p:sp>
        <p:nvSpPr>
          <p:cNvPr id="33" name="楕円 32"/>
          <p:cNvSpPr/>
          <p:nvPr/>
        </p:nvSpPr>
        <p:spPr>
          <a:xfrm>
            <a:off x="7674848" y="2293967"/>
            <a:ext cx="2439740" cy="726773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300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ペア</a:t>
            </a:r>
          </a:p>
        </p:txBody>
      </p:sp>
      <p:sp>
        <p:nvSpPr>
          <p:cNvPr id="35" name="楕円 34"/>
          <p:cNvSpPr/>
          <p:nvPr/>
        </p:nvSpPr>
        <p:spPr>
          <a:xfrm>
            <a:off x="4952595" y="3989614"/>
            <a:ext cx="2465307" cy="714575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405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ペア</a:t>
            </a:r>
          </a:p>
        </p:txBody>
      </p:sp>
      <p:sp>
        <p:nvSpPr>
          <p:cNvPr id="36" name="楕円 35"/>
          <p:cNvSpPr/>
          <p:nvPr/>
        </p:nvSpPr>
        <p:spPr>
          <a:xfrm>
            <a:off x="2193675" y="3982331"/>
            <a:ext cx="2479992" cy="785742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330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ペア</a:t>
            </a:r>
          </a:p>
        </p:txBody>
      </p:sp>
      <p:sp>
        <p:nvSpPr>
          <p:cNvPr id="37" name="楕円 36"/>
          <p:cNvSpPr/>
          <p:nvPr/>
        </p:nvSpPr>
        <p:spPr>
          <a:xfrm rot="16200000">
            <a:off x="8506615" y="3126529"/>
            <a:ext cx="785742" cy="2459981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>
              <a:defRPr/>
            </a:pPr>
            <a:r>
              <a:rPr kumimoji="1" lang="ja-JP" altLang="en-US" sz="405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ペア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899545" y="582235"/>
            <a:ext cx="4558968" cy="6728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スクリーン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269FEA3-E0BF-44E6-9C93-0D34DB7D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8" y="4570993"/>
            <a:ext cx="2703261" cy="23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E54189-78B3-43B8-93B7-9EBD70FA3CBF}"/>
              </a:ext>
            </a:extLst>
          </p:cNvPr>
          <p:cNvSpPr txBox="1"/>
          <p:nvPr/>
        </p:nvSpPr>
        <p:spPr>
          <a:xfrm>
            <a:off x="623888" y="1710478"/>
            <a:ext cx="8062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・じゃんけんで順番を決める。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・勝った人が先にテーマについて話す。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・聞いている人はその後にポジティブな</a:t>
            </a:r>
            <a:endParaRPr kumimoji="1" lang="en-US" altLang="ja-JP" sz="3200" dirty="0"/>
          </a:p>
          <a:p>
            <a:r>
              <a:rPr kumimoji="1" lang="ja-JP" altLang="en-US" sz="3200" dirty="0"/>
              <a:t>　言葉がけを行う。</a:t>
            </a:r>
            <a:endParaRPr kumimoji="1" lang="en-US" altLang="ja-JP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403504-C8F8-4BDC-A769-D17C8F8D5376}"/>
              </a:ext>
            </a:extLst>
          </p:cNvPr>
          <p:cNvSpPr txBox="1"/>
          <p:nvPr/>
        </p:nvSpPr>
        <p:spPr>
          <a:xfrm>
            <a:off x="7569400" y="4434301"/>
            <a:ext cx="185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１分間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BFC4D059-6780-4A52-B1EB-6A59BB3D0C5D}"/>
              </a:ext>
            </a:extLst>
          </p:cNvPr>
          <p:cNvSpPr/>
          <p:nvPr/>
        </p:nvSpPr>
        <p:spPr>
          <a:xfrm>
            <a:off x="7138392" y="4153836"/>
            <a:ext cx="2543174" cy="1207263"/>
          </a:xfrm>
          <a:prstGeom prst="wedgeEllipseCallout">
            <a:avLst>
              <a:gd name="adj1" fmla="val -50927"/>
              <a:gd name="adj2" fmla="val 3380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CBB6AF4-0F48-4686-BE3A-C212BCFEB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97" y="4434301"/>
            <a:ext cx="2561031" cy="256103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57745B-AC30-4FE2-8EA2-76142FF51EF0}"/>
              </a:ext>
            </a:extLst>
          </p:cNvPr>
          <p:cNvSpPr txBox="1"/>
          <p:nvPr/>
        </p:nvSpPr>
        <p:spPr>
          <a:xfrm>
            <a:off x="623888" y="376454"/>
            <a:ext cx="338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ルール</a:t>
            </a:r>
          </a:p>
        </p:txBody>
      </p:sp>
    </p:spTree>
    <p:extLst>
      <p:ext uri="{BB962C8B-B14F-4D97-AF65-F5344CB8AC3E}">
        <p14:creationId xmlns:p14="http://schemas.microsoft.com/office/powerpoint/2010/main" val="169165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8B7A16-58D1-4EDC-80C8-26960AE4E953}"/>
              </a:ext>
            </a:extLst>
          </p:cNvPr>
          <p:cNvSpPr txBox="1"/>
          <p:nvPr/>
        </p:nvSpPr>
        <p:spPr>
          <a:xfrm>
            <a:off x="623888" y="376454"/>
            <a:ext cx="338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ルール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BAC6CC-48FB-4506-A5D0-D0A8E1E115C7}"/>
              </a:ext>
            </a:extLst>
          </p:cNvPr>
          <p:cNvSpPr txBox="1"/>
          <p:nvPr/>
        </p:nvSpPr>
        <p:spPr>
          <a:xfrm>
            <a:off x="623888" y="2162175"/>
            <a:ext cx="8062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・お互いに感想を言い合う。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ja-JP" altLang="en-US" sz="3600" dirty="0"/>
              <a:t>・インタビュー</a:t>
            </a:r>
            <a:endParaRPr kumimoji="1" lang="en-US" altLang="ja-JP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B2E3C7-3767-4B4A-9533-476284DAAC04}"/>
              </a:ext>
            </a:extLst>
          </p:cNvPr>
          <p:cNvSpPr txBox="1"/>
          <p:nvPr/>
        </p:nvSpPr>
        <p:spPr>
          <a:xfrm>
            <a:off x="8686201" y="872252"/>
            <a:ext cx="307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３分間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824E3E-961D-419E-BAF7-C8A7D83F0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97" y="1392117"/>
            <a:ext cx="2543174" cy="2543174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BBEE680F-1B3A-48A2-9B73-EEB5FB31A1EC}"/>
              </a:ext>
            </a:extLst>
          </p:cNvPr>
          <p:cNvSpPr/>
          <p:nvPr/>
        </p:nvSpPr>
        <p:spPr>
          <a:xfrm>
            <a:off x="8307284" y="626142"/>
            <a:ext cx="2543174" cy="1207263"/>
          </a:xfrm>
          <a:prstGeom prst="wedgeEllipseCallout">
            <a:avLst>
              <a:gd name="adj1" fmla="val -46433"/>
              <a:gd name="adj2" fmla="val 3538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B80AFB-ABDB-43C9-AF84-117515E52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3935291"/>
            <a:ext cx="2890838" cy="30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2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B17200-115D-42C2-93E5-378ED72FE5CD}"/>
              </a:ext>
            </a:extLst>
          </p:cNvPr>
          <p:cNvSpPr txBox="1"/>
          <p:nvPr/>
        </p:nvSpPr>
        <p:spPr>
          <a:xfrm>
            <a:off x="681038" y="1874728"/>
            <a:ext cx="7229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</a:t>
            </a:r>
            <a:endParaRPr kumimoji="1" lang="en-US" altLang="ja-JP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4956B5-D14F-49B6-945E-A53BEA34052A}"/>
              </a:ext>
            </a:extLst>
          </p:cNvPr>
          <p:cNvSpPr txBox="1"/>
          <p:nvPr/>
        </p:nvSpPr>
        <p:spPr>
          <a:xfrm>
            <a:off x="681038" y="385979"/>
            <a:ext cx="338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ねらい</a:t>
            </a:r>
          </a:p>
        </p:txBody>
      </p:sp>
    </p:spTree>
    <p:extLst>
      <p:ext uri="{BB962C8B-B14F-4D97-AF65-F5344CB8AC3E}">
        <p14:creationId xmlns:p14="http://schemas.microsoft.com/office/powerpoint/2010/main" val="1210225643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99</Words>
  <Application>Microsoft Office PowerPoint</Application>
  <PresentationFormat>ワイド画面</PresentationFormat>
  <Paragraphs>42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HGS創英角ｺﾞｼｯｸUB</vt:lpstr>
      <vt:lpstr>游ゴシック</vt:lpstr>
      <vt:lpstr>Arial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A19048  katagiri sawa</dc:creator>
  <cp:lastModifiedBy>A19048  katagiri sawa</cp:lastModifiedBy>
  <cp:revision>2</cp:revision>
  <dcterms:created xsi:type="dcterms:W3CDTF">2022-01-07T04:18:38Z</dcterms:created>
  <dcterms:modified xsi:type="dcterms:W3CDTF">2022-01-07T05:22:23Z</dcterms:modified>
</cp:coreProperties>
</file>