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5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1AA2FA-4102-44A7-96B1-F111B79AB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F62FAAB-A22E-4DB3-9D02-5C2A9A3B39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DB391A-9257-461A-8A92-AF88EEB99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584-75FD-40A0-A29B-94AB6FCA5FD3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401E69-A19E-4094-BE38-359CAED44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BA8BC6-A7D2-4867-AAAF-19F4FB389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CE5F-8CDE-4237-92F4-084E622DC1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494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AFC184-3125-4AE4-A2BA-678DABB1A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7272C1E-0006-4189-ACF1-94A2EA21D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F0172A-82BF-4212-95B0-88F7953A8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584-75FD-40A0-A29B-94AB6FCA5FD3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AD479E-BBAE-4228-A4CD-11D02855D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477FF6-5DDD-4A38-A815-91863D23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CE5F-8CDE-4237-92F4-084E622DC1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30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3A9B26B-75EF-43C6-990A-740EC4B47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39CABB-AC9D-439C-A8AA-A51FFF749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1FFFA5-437C-4FFE-A473-9180684C8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584-75FD-40A0-A29B-94AB6FCA5FD3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B8E709-8DA3-4DE1-8D42-DEA510306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FDB7F1-C6E4-4CC4-A40E-DC27AE28F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CE5F-8CDE-4237-92F4-084E622DC1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6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A18F7C-F970-4E03-AA0A-C48DF375B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DA4336-BC8F-4338-81A0-A83F22C37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D2E8D3-FD19-49DA-9F10-B7EC4FE18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584-75FD-40A0-A29B-94AB6FCA5FD3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E170E0-0EA1-487D-AC35-F351AE147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8651E0-53BA-44DC-BC63-FDB616A34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CE5F-8CDE-4237-92F4-084E622DC1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537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546BAA-E85A-4A17-8C05-21B2B3C24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047B0B0-A7E6-497E-AEC9-71F6BDB94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3AC200-B1BF-4DC8-9A5A-8EFE5FB6B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584-75FD-40A0-A29B-94AB6FCA5FD3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4CD9B1-B79F-495C-B16F-A1D2332C5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55C4E5-949F-4736-B932-5FB8C7253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CE5F-8CDE-4237-92F4-084E622DC1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621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CDF013-60AC-4535-89E0-5A753D1DA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4DEE3C-A7C9-4370-9FA0-DEC77AF050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3669433-19F0-4E82-913F-66E2B44F8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321088-30AF-4963-94D6-D07A6181A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584-75FD-40A0-A29B-94AB6FCA5FD3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6B6CDB5-6C27-40A9-80A5-32A21A30D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B621745-D332-4593-A5B7-67EA88D18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CE5F-8CDE-4237-92F4-084E622DC1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16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89B99D-613C-4F4F-8245-9E2FDD1A7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A8BD271-E8AE-4A5E-BC1E-9052490A0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54A7BB8-D3F6-4B6D-A3CE-62891C8B3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50D4AC-B492-4650-BC2B-E3C5D9B3A8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A43F4E9-ED70-4230-9658-523E13BB6D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7A40927-CA7A-4922-8C35-EC01D301D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584-75FD-40A0-A29B-94AB6FCA5FD3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1264528-9404-49C0-9E64-8632679E9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866A03A-1E38-4A88-8B09-E56BDAB80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CE5F-8CDE-4237-92F4-084E622DC1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727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9FBE07-A0BD-4BB2-872D-08436AAE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F0F5C35-81D1-46C3-AD3A-4A34E6BC3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584-75FD-40A0-A29B-94AB6FCA5FD3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32AA8C6-DDA0-4119-89DA-39D5A0D73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070B53-E22D-4ABD-815D-417164AEB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CE5F-8CDE-4237-92F4-084E622DC1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39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359DA89-B783-41A2-987D-516BEDFD7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584-75FD-40A0-A29B-94AB6FCA5FD3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3B02D1D-3645-4DF2-89AA-F744803A2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92756C2-865B-4555-9F60-D94464981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CE5F-8CDE-4237-92F4-084E622DC1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58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C28868-8CFD-463B-9899-4BFB84149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A307E2-68DA-4D33-B424-521ABBF41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6D0978-9CE8-484F-8D01-E2E1F0D89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B549F1-323F-43A4-9046-C9BAF4781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584-75FD-40A0-A29B-94AB6FCA5FD3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615CC5-DBAF-47DB-A6F7-EFA75F22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546082-4578-45AB-B1DC-17A324709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CE5F-8CDE-4237-92F4-084E622DC1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0518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FA1B25-4357-41C5-B321-A785553E4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90B0E1C-1DB8-4E38-9018-E982765265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D9BBB4-54B1-4FFB-8554-4C73D4A5F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FBC10D-99A3-49C2-98BB-4CD70F57F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2584-75FD-40A0-A29B-94AB6FCA5FD3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98B70F1-4959-44F3-8EEF-8E04955E2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A82942-6908-4D68-977C-6BC781799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ECE5F-8CDE-4237-92F4-084E622DC1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51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10465D1-2255-439D-8345-5DC0D0BB8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CCE48-1AA1-4D2B-8094-7A5D67D5F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AD618B-F4D6-4C81-966F-A1F4ED4B6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82584-75FD-40A0-A29B-94AB6FCA5FD3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CA883A-ECF6-41D4-9ECC-F6C9D2C62E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882C47-5CD9-4AE0-88C7-F178D44C0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ECE5F-8CDE-4237-92F4-084E622DC1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817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756244-FAF5-432A-A161-AD54955A69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9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ペーパータワー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4262DA1-E6F9-405E-97CB-EFEB79C2DD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9697" y="3282551"/>
            <a:ext cx="3932261" cy="334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38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03C6BB-417F-48AF-B4BA-1E48CF30F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8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ルール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07F7DC-39DB-4A0A-A2EE-847ACB5CF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942943" cy="845004"/>
          </a:xfrm>
        </p:spPr>
        <p:txBody>
          <a:bodyPr>
            <a:normAutofit/>
          </a:bodyPr>
          <a:lstStyle/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紙で一番高いタワーを作る</a:t>
            </a:r>
            <a:endParaRPr kumimoji="1" lang="ja-JP" altLang="en-US" sz="4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E5D3CC0C-DFBA-4E11-982C-3B3B42C06442}"/>
              </a:ext>
            </a:extLst>
          </p:cNvPr>
          <p:cNvSpPr txBox="1">
            <a:spLocks/>
          </p:cNvSpPr>
          <p:nvPr/>
        </p:nvSpPr>
        <p:spPr>
          <a:xfrm>
            <a:off x="838200" y="2805566"/>
            <a:ext cx="7942943" cy="845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ひと班、紙</a:t>
            </a:r>
            <a:r>
              <a:rPr lang="en-US" altLang="ja-JP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40</a:t>
            </a:r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枚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8D6A171C-A9A8-4132-A2DD-A0F3B57AEFF6}"/>
              </a:ext>
            </a:extLst>
          </p:cNvPr>
          <p:cNvSpPr txBox="1">
            <a:spLocks/>
          </p:cNvSpPr>
          <p:nvPr/>
        </p:nvSpPr>
        <p:spPr>
          <a:xfrm>
            <a:off x="838200" y="3785507"/>
            <a:ext cx="7942943" cy="845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同じテーブルの</a:t>
            </a:r>
            <a:r>
              <a:rPr lang="en-US" altLang="ja-JP" sz="48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4</a:t>
            </a:r>
            <a:r>
              <a:rPr lang="ja-JP" altLang="en-US" sz="48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名</a:t>
            </a:r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で行う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4C688EC-E082-4CF1-8038-C0E04FB9E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0816" y="3581399"/>
            <a:ext cx="3190036" cy="3038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59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03C6BB-417F-48AF-B4BA-1E48CF30F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8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注意点</a:t>
            </a:r>
            <a:endParaRPr kumimoji="1" lang="ja-JP" altLang="en-US" sz="8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07F7DC-39DB-4A0A-A2EE-847ACB5CF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4940"/>
            <a:ext cx="8343900" cy="955675"/>
          </a:xfrm>
        </p:spPr>
        <p:txBody>
          <a:bodyPr>
            <a:normAutofit/>
          </a:bodyPr>
          <a:lstStyle/>
          <a:p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支えずに、立つようにする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FD968720-728C-40CD-99EC-2229C13D4516}"/>
              </a:ext>
            </a:extLst>
          </p:cNvPr>
          <p:cNvSpPr txBox="1">
            <a:spLocks/>
          </p:cNvSpPr>
          <p:nvPr/>
        </p:nvSpPr>
        <p:spPr>
          <a:xfrm>
            <a:off x="838200" y="3317635"/>
            <a:ext cx="6724650" cy="9556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床からスタートする</a:t>
            </a:r>
            <a:endParaRPr lang="en-US" altLang="ja-JP" sz="48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205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03C6BB-417F-48AF-B4BA-1E48CF30F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8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作戦タイム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07F7DC-39DB-4A0A-A2EE-847ACB5CF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63743" cy="903061"/>
          </a:xfrm>
        </p:spPr>
        <p:txBody>
          <a:bodyPr>
            <a:normAutofit/>
          </a:bodyPr>
          <a:lstStyle/>
          <a:p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支えずに、立つようにする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D4DB28E-E0EC-40F3-8712-E13FD1915592}"/>
              </a:ext>
            </a:extLst>
          </p:cNvPr>
          <p:cNvSpPr txBox="1">
            <a:spLocks/>
          </p:cNvSpPr>
          <p:nvPr/>
        </p:nvSpPr>
        <p:spPr>
          <a:xfrm>
            <a:off x="838199" y="2977469"/>
            <a:ext cx="7710715" cy="903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床からスタートする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F49F6CC-7B9A-4C35-B612-959596364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2050" y="3320483"/>
            <a:ext cx="3261643" cy="3261643"/>
          </a:xfrm>
          <a:prstGeom prst="rect">
            <a:avLst/>
          </a:prstGeom>
        </p:spPr>
      </p:pic>
      <p:sp>
        <p:nvSpPr>
          <p:cNvPr id="6" name="吹き出し: 円形 5">
            <a:extLst>
              <a:ext uri="{FF2B5EF4-FFF2-40B4-BE49-F238E27FC236}">
                <a16:creationId xmlns:a16="http://schemas.microsoft.com/office/drawing/2014/main" id="{60AB7728-EF73-4F43-9DB1-09C7D482FC41}"/>
              </a:ext>
            </a:extLst>
          </p:cNvPr>
          <p:cNvSpPr/>
          <p:nvPr/>
        </p:nvSpPr>
        <p:spPr>
          <a:xfrm>
            <a:off x="9896475" y="2457450"/>
            <a:ext cx="2114550" cy="1423080"/>
          </a:xfrm>
          <a:prstGeom prst="wedgeEllipseCallout">
            <a:avLst>
              <a:gd name="adj1" fmla="val -41103"/>
              <a:gd name="adj2" fmla="val 551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>
                <a:solidFill>
                  <a:schemeClr val="accent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２分</a:t>
            </a:r>
          </a:p>
        </p:txBody>
      </p:sp>
    </p:spTree>
    <p:extLst>
      <p:ext uri="{BB962C8B-B14F-4D97-AF65-F5344CB8AC3E}">
        <p14:creationId xmlns:p14="http://schemas.microsoft.com/office/powerpoint/2010/main" val="1976224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03C6BB-417F-48AF-B4BA-1E48CF30F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8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活動スタート！</a:t>
            </a:r>
            <a:endParaRPr kumimoji="1" lang="ja-JP" altLang="en-US" sz="8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07F7DC-39DB-4A0A-A2EE-847ACB5CF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263743" cy="903061"/>
          </a:xfrm>
        </p:spPr>
        <p:txBody>
          <a:bodyPr>
            <a:normAutofit/>
          </a:bodyPr>
          <a:lstStyle/>
          <a:p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支えずに、立つようにする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D4DB28E-E0EC-40F3-8712-E13FD1915592}"/>
              </a:ext>
            </a:extLst>
          </p:cNvPr>
          <p:cNvSpPr txBox="1">
            <a:spLocks/>
          </p:cNvSpPr>
          <p:nvPr/>
        </p:nvSpPr>
        <p:spPr>
          <a:xfrm>
            <a:off x="838199" y="2977469"/>
            <a:ext cx="7710715" cy="9030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床からスタートする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F49F6CC-7B9A-4C35-B612-959596364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2050" y="3320483"/>
            <a:ext cx="3261643" cy="3261643"/>
          </a:xfrm>
          <a:prstGeom prst="rect">
            <a:avLst/>
          </a:prstGeom>
        </p:spPr>
      </p:pic>
      <p:sp>
        <p:nvSpPr>
          <p:cNvPr id="6" name="吹き出し: 円形 5">
            <a:extLst>
              <a:ext uri="{FF2B5EF4-FFF2-40B4-BE49-F238E27FC236}">
                <a16:creationId xmlns:a16="http://schemas.microsoft.com/office/drawing/2014/main" id="{60AB7728-EF73-4F43-9DB1-09C7D482FC41}"/>
              </a:ext>
            </a:extLst>
          </p:cNvPr>
          <p:cNvSpPr/>
          <p:nvPr/>
        </p:nvSpPr>
        <p:spPr>
          <a:xfrm>
            <a:off x="9608457" y="2457450"/>
            <a:ext cx="2402568" cy="1423080"/>
          </a:xfrm>
          <a:prstGeom prst="wedgeEllipseCallout">
            <a:avLst>
              <a:gd name="adj1" fmla="val -29625"/>
              <a:gd name="adj2" fmla="val 7043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solidFill>
                  <a:schemeClr val="accent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15</a:t>
            </a:r>
            <a:r>
              <a:rPr kumimoji="1" lang="ja-JP" altLang="en-US" sz="4800" dirty="0">
                <a:solidFill>
                  <a:schemeClr val="accent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val="3915913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03C6BB-417F-48AF-B4BA-1E48CF30F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913" y="624114"/>
            <a:ext cx="11045373" cy="3251200"/>
          </a:xfrm>
        </p:spPr>
        <p:txBody>
          <a:bodyPr>
            <a:noAutofit/>
          </a:bodyPr>
          <a:lstStyle/>
          <a:p>
            <a:r>
              <a:rPr kumimoji="1" lang="en-US" altLang="ja-JP" sz="115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No</a:t>
            </a:r>
            <a:r>
              <a:rPr kumimoji="1" lang="ja-JP" altLang="en-US" sz="115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１決定は</a:t>
            </a:r>
            <a:r>
              <a:rPr kumimoji="1" lang="en-US" altLang="ja-JP" sz="115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…</a:t>
            </a:r>
            <a:r>
              <a:rPr kumimoji="1" lang="ja-JP" altLang="en-US" sz="115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？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AAFB9F7-B8E5-417E-8209-F45C7EA6F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2476" y="3293737"/>
            <a:ext cx="2877561" cy="3115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123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CB4082DD-450A-4FA3-8577-431A7BCD71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7968" y="3823386"/>
            <a:ext cx="6106347" cy="3205832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2D03C6BB-417F-48AF-B4BA-1E48CF30F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8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効果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07F7DC-39DB-4A0A-A2EE-847ACB5CF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3250"/>
            <a:ext cx="7942943" cy="845004"/>
          </a:xfrm>
        </p:spPr>
        <p:txBody>
          <a:bodyPr>
            <a:normAutofit fontScale="92500"/>
          </a:bodyPr>
          <a:lstStyle/>
          <a:p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みんなで</a:t>
            </a:r>
            <a:r>
              <a:rPr kumimoji="1" lang="ja-JP" altLang="en-US" sz="4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協力</a:t>
            </a:r>
            <a:r>
              <a:rPr kumimoji="1"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することを学ぶ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38CFADB1-E0DF-45B7-B988-C06F0E58F296}"/>
              </a:ext>
            </a:extLst>
          </p:cNvPr>
          <p:cNvSpPr txBox="1">
            <a:spLocks/>
          </p:cNvSpPr>
          <p:nvPr/>
        </p:nvSpPr>
        <p:spPr>
          <a:xfrm>
            <a:off x="838199" y="3135993"/>
            <a:ext cx="7942943" cy="845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自由な</a:t>
            </a:r>
            <a:r>
              <a:rPr lang="ja-JP" altLang="en-US" sz="48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発想力</a:t>
            </a:r>
            <a:r>
              <a:rPr lang="ja-JP" altLang="en-US" sz="48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を養う</a:t>
            </a:r>
          </a:p>
        </p:txBody>
      </p:sp>
    </p:spTree>
    <p:extLst>
      <p:ext uri="{BB962C8B-B14F-4D97-AF65-F5344CB8AC3E}">
        <p14:creationId xmlns:p14="http://schemas.microsoft.com/office/powerpoint/2010/main" val="152113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82</Words>
  <Application>Microsoft Office PowerPoint</Application>
  <PresentationFormat>ワイド画面</PresentationFormat>
  <Paragraphs>20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HGS創英角ﾎﾟｯﾌﾟ体</vt:lpstr>
      <vt:lpstr>游ゴシック</vt:lpstr>
      <vt:lpstr>游ゴシック Light</vt:lpstr>
      <vt:lpstr>Arial</vt:lpstr>
      <vt:lpstr>Office テーマ</vt:lpstr>
      <vt:lpstr>ペーパータワー</vt:lpstr>
      <vt:lpstr>ルール</vt:lpstr>
      <vt:lpstr>注意点</vt:lpstr>
      <vt:lpstr>作戦タイム</vt:lpstr>
      <vt:lpstr>活動スタート！</vt:lpstr>
      <vt:lpstr>No１決定は…？</vt:lpstr>
      <vt:lpstr>効果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A18071  kojima minami</dc:creator>
  <cp:lastModifiedBy>A18097  takase riho</cp:lastModifiedBy>
  <cp:revision>5</cp:revision>
  <dcterms:created xsi:type="dcterms:W3CDTF">2021-11-04T01:33:36Z</dcterms:created>
  <dcterms:modified xsi:type="dcterms:W3CDTF">2021-11-27T01:32:21Z</dcterms:modified>
</cp:coreProperties>
</file>