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2348C-39B9-4359-B808-8626CF72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E69401-1D95-4C20-8283-CC57BE710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96CC6A-704B-4A17-9A83-45031023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9B4B90-1493-422A-B21A-10B35CE8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B4B9AA-0E14-4851-8181-E63B7EE2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5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9140B-3978-4CAA-AC20-D43AF2D9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22BC0D9-FECB-4393-81F2-8E6BD37B2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3AA403-EFEA-46C4-82C4-8DA9339E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E648BC-C12E-4E2A-9D87-7E9CB030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0FAF20-990D-4437-910D-A8539487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17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51D8E97-5414-448F-99AF-31495060B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248553-6E4A-49A8-BE61-4061A0486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5E5A9A-7006-45AB-A30B-E2A86993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47EB2-F8EA-4FB5-A1E7-64849090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29B836-A339-455D-8423-20C99510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62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2A7450-7E16-4CB1-B06E-8A8534D9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905F46-E9E6-48F9-9742-106BA174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C7CA2D-7E07-4F75-9601-5D587225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BDCA8A-CFFA-47D7-87C3-0EA10063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5EBE6B-A80A-4DE6-BF9C-D9E7286B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6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17335-2F9F-46D7-8DB2-0211E68F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F34454-DD4C-41C9-B7AF-E5F2CC87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B467DA-3A50-4959-8F37-73DC584E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9F511A-2481-4F1F-AC50-D5ED65F4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660DB3-5A7A-4762-A58D-8164A8FC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43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C4D44-48E8-41BF-94DC-67BFFCCB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BD05E8-1C9A-4C48-9159-7F8962584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86ABC7-8489-432B-A4EF-3B3F6B42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E48A12-9C88-447B-B885-5F82CD67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BB9FEC-BEFA-4777-9660-250C73F6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D7FB1-30AC-457A-BB8E-3D2A65F5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52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FF0D98-E3FD-4B1E-AF9F-867240C4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E32E7F-6191-465C-AFF8-19145DBC8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763185-CDB7-4E55-BE13-18BE3EC50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F44AE7F-4616-4467-83AC-C74AF8A9F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E07EA9-3760-4FCC-8E60-E6D1E75C0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23A55C-2BD1-491D-B145-417A765C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75C98A-DB35-4A43-9D86-EE16CFCF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B725A6-57D7-45DC-900F-6F940154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0231BA-3F31-4225-BE3E-CB65FE70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2D711C-91A0-4F3C-BA99-045C279A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6A9252-6968-4D39-B2C7-F24FA38B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E2E5A4-F5D9-41F2-A1D2-5012F79C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5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A8BB6F-FA6B-47D9-8F27-360B2B30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7B21E7-65E6-41B5-A722-961D9A5C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0949B1-7546-4565-83FC-8710AB9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22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04C75-C9C5-41FE-A10A-7ABA09B8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9761E7-CC31-411F-8E80-EFE837BC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5A4C7-10D4-4371-B3C6-14D337AA5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FC8F15-B53A-45BF-924B-A249BA4A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562CA5-EF58-4CE7-A42B-BC33F368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1E9374-EFC4-4C2A-B66B-7D2E9FE8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1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7AF9F-3B3B-4E3C-A400-CB4A93CB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7ACEA9-2B8E-47B6-B728-32FAB872E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39E483-86BC-4E57-8358-56F03558F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612E5-FDD4-4734-A65D-58526C01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B251A0-9A67-47D4-8B4C-EB9B9C3D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FC532C-03CE-4DFA-ACDA-822E5863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7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C4AF88-940D-4630-90AD-75C524C7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FBBC6C-B3A1-45DF-8AD5-307FC05F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8E9B9D-2C35-46A1-AEF5-9A8794638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E6CF-9E67-49EF-947C-FF15034F8834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FBC7B4-2934-42FE-AEE2-F52EC5645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1EC3D7-5A15-4208-AAE8-51F4E4254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60E7-7878-4B27-AF93-BD983A9BC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flag-garland-balloon-frame-001441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ahag.net/009133-woman-s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children-kids-000554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背景パターン&#10;&#10;自動的に生成された説明">
            <a:extLst>
              <a:ext uri="{FF2B5EF4-FFF2-40B4-BE49-F238E27FC236}">
                <a16:creationId xmlns:a16="http://schemas.microsoft.com/office/drawing/2014/main" id="{C106AECE-B2AC-4737-9713-23AB2F3F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1999" cy="70890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3E23F96-0711-4C6B-8E82-F69828136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864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バースデーライン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69D161-4972-41F4-99A1-235199058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6240"/>
            <a:ext cx="9144000" cy="105156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1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円&#10;&#10;自動的に生成された説明">
            <a:extLst>
              <a:ext uri="{FF2B5EF4-FFF2-40B4-BE49-F238E27FC236}">
                <a16:creationId xmlns:a16="http://schemas.microsoft.com/office/drawing/2014/main" id="{B94FC859-9213-419C-AAE7-7BA5385C8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523" t="56700" r="33912" b="3"/>
          <a:stretch/>
        </p:blipFill>
        <p:spPr>
          <a:xfrm>
            <a:off x="8206338" y="3730769"/>
            <a:ext cx="3147462" cy="29693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3626F45-D589-4DBA-9937-72358630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520AE3-9A3C-45EC-B347-C270DAD3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4870"/>
            <a:ext cx="10515600" cy="265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600" dirty="0">
                <a:highlight>
                  <a:srgbClr val="FFFF00"/>
                </a:highlight>
                <a:uFill>
                  <a:solidFill>
                    <a:srgbClr val="C0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ジェスチャーだけ</a:t>
            </a:r>
            <a:r>
              <a:rPr kumimoji="1" lang="ja-JP" altLang="en-US" sz="6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で誕生日を確認すること</a:t>
            </a:r>
          </a:p>
        </p:txBody>
      </p:sp>
    </p:spTree>
    <p:extLst>
      <p:ext uri="{BB962C8B-B14F-4D97-AF65-F5344CB8AC3E}">
        <p14:creationId xmlns:p14="http://schemas.microsoft.com/office/powerpoint/2010/main" val="35713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A4A3A-F1A1-4763-8BD9-5AEE8695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流れ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396AA1-8D60-4AB3-A3A0-622F0A70A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099" y="1879601"/>
            <a:ext cx="10337801" cy="48429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55600" algn="l"/>
              </a:tabLst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①お互いにコミュニケーションをとり、誕生日順に並ぶ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口パク、紙に書く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ジェスチャー　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②正しく並べているか答え合わせ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/>
              <a:t>　　</a:t>
            </a:r>
          </a:p>
        </p:txBody>
      </p:sp>
      <p:sp>
        <p:nvSpPr>
          <p:cNvPr id="4" name="円: 塗りつぶしなし 3">
            <a:extLst>
              <a:ext uri="{FF2B5EF4-FFF2-40B4-BE49-F238E27FC236}">
                <a16:creationId xmlns:a16="http://schemas.microsoft.com/office/drawing/2014/main" id="{8980933A-F1DB-43D7-B04A-FAD0C4FBF864}"/>
              </a:ext>
            </a:extLst>
          </p:cNvPr>
          <p:cNvSpPr/>
          <p:nvPr/>
        </p:nvSpPr>
        <p:spPr>
          <a:xfrm>
            <a:off x="1574801" y="3748221"/>
            <a:ext cx="541868" cy="535912"/>
          </a:xfrm>
          <a:prstGeom prst="donut">
            <a:avLst>
              <a:gd name="adj" fmla="val 312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FAC87443-D7A1-437A-8CF4-CB972426D202}"/>
              </a:ext>
            </a:extLst>
          </p:cNvPr>
          <p:cNvSpPr/>
          <p:nvPr/>
        </p:nvSpPr>
        <p:spPr>
          <a:xfrm>
            <a:off x="1456267" y="2827867"/>
            <a:ext cx="785280" cy="731441"/>
          </a:xfrm>
          <a:prstGeom prst="mathMultiply">
            <a:avLst>
              <a:gd name="adj1" fmla="val 25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FCB963EF-3268-4E5F-937D-6971A96C5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8658" y="5210704"/>
            <a:ext cx="4997620" cy="15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90D68-2641-49E5-BB9E-1E5AA6F1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0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F5F3F-519B-43A7-8868-C4D6FF56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4" y="1802096"/>
            <a:ext cx="10515600" cy="4920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①達成感を味わえること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→達成した際には一体感が生まれる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②非言語コミュニケーションを通して相手を理解する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→身振り手振り、表情から相手を知る</a:t>
            </a:r>
            <a:endParaRPr kumimoji="1"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③仲良くなるきっかけになる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2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TM03457475[[fn=フレーム]]</Template>
  <TotalTime>108</TotalTime>
  <Words>82</Words>
  <Application>Microsoft Office PowerPoint</Application>
  <PresentationFormat>ワイド画面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HGP創英角ﾎﾟｯﾌﾟ体</vt:lpstr>
      <vt:lpstr>游ゴシック</vt:lpstr>
      <vt:lpstr>游ゴシック Light</vt:lpstr>
      <vt:lpstr>Arial</vt:lpstr>
      <vt:lpstr>Office テーマ</vt:lpstr>
      <vt:lpstr>バースデーライン</vt:lpstr>
      <vt:lpstr>約束</vt:lpstr>
      <vt:lpstr>流れ</vt:lpstr>
      <vt:lpstr>効果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バースデーライン</dc:title>
  <dc:creator>A18032  oouchi kanae</dc:creator>
  <cp:lastModifiedBy>A18032  oouchi kanae</cp:lastModifiedBy>
  <cp:revision>11</cp:revision>
  <dcterms:created xsi:type="dcterms:W3CDTF">2021-12-20T08:01:46Z</dcterms:created>
  <dcterms:modified xsi:type="dcterms:W3CDTF">2021-12-21T08:05:29Z</dcterms:modified>
</cp:coreProperties>
</file>