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8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AB7840-F928-4631-9387-4E6D3916C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A941420-C6D4-413E-A634-5962492C9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76D97A-E7BE-4BEC-82A8-FDCBBA53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95041E-9EC5-4D07-87F9-D92ED5E16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857D4D-59E8-4D89-B50C-A406BF040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34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BF4B6-D373-45DE-AD2E-0D850501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2A05BD-9982-496F-B90E-CD4AB2B33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88DADE-A797-4966-9CCD-BAADE8E81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C2809F-8984-4601-98BE-75D51483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8461A8-B52E-4964-9616-BA21B72FB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8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88184B-7613-4068-847D-C5E8DC3EA2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037E24-8D2B-411A-BD60-A43D13E91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8CCB2A-F6C5-4BB1-8D1F-54B6D1339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A1319E-5C01-4D7F-9D8E-BF10F140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E01D8-A7DD-4C54-9709-3883EEDC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48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1E4DFA-0585-46D2-A395-B5476F7D6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B35D75-4444-424E-9888-E3473FC3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1B07D9-15A3-4168-8907-D02270E14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957AF8-F796-44A9-A309-42839B25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07E7D5-5453-4F64-BE58-9072DD91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96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26A932-5A2D-4D9C-A696-2F41F3D5B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C88541-A448-4C72-8D67-67C9BD83D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778143-64D0-41E1-9E9D-0E468845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0600A6-3CBF-45E4-A62A-B2F7ABE4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A7629-9621-455D-97B9-E4124C1C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45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CDE7F3-505F-4020-902B-BADFA701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AF0022-6961-4B6C-9333-E6FB7AB54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B7BA15-A85B-472D-B2A4-AD3D4C33F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24D694-B102-4D52-831D-E9ACF93D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5217B0-98D2-4392-BBA2-A88EFB5CF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808CB2-FB4C-4DDF-A37B-4B8B3B26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1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2D998-C687-41F6-B1AF-A6DFD76F5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512274-E9E2-422D-8534-03656D3F1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65FC81-2FD0-40EC-BE36-735B5405B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430C75B-39D1-4453-ABB4-817B29F3A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8D2F45-8533-4D85-BC6B-64DA34A4D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A5DCEE-5680-482A-9D20-4EDA4FBE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30AE325-5E45-4782-BD5A-8FDE4EAD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43A7673-2B56-4FE2-A853-9F814AB3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2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482D02-8FF6-4627-9C25-BE99BC60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28A325-D479-41FB-8FEA-36632C63B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89CD7B9-4C03-4250-BC04-BCA92320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31A9430-A269-4617-ABBA-2520784BC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38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FB9C27F-951A-45E6-9F3C-A8E9ED8B0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E18243F-196D-4A7B-94F2-90573CBC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FE42A7-9F89-4BED-8D8F-9B1980EB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48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46FAF3-D7D7-4357-9940-28198234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A366F4-EF76-42AB-88E6-77CC5DE45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B8391D-2DC3-4B82-9F1A-7E49B20DE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288EE0-F5FB-474A-B872-320CA8F6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0FFFDA-8D0C-4D90-A1AD-B8E79132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B1E4B3-E83F-4456-90C0-F4F7C913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5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F8F347-D854-4114-8EEB-62B2FB310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CEC192-1166-4595-B9A6-2E16B8DF4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DE99EC-FA39-464C-BF01-47C558EE4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38CA9C-9C02-4070-8A15-19BB161A8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AAEFA5-0450-436B-AACC-B4ED2D31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96A015-3031-4DDC-A328-51489F8D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75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08139E4-1BE1-4593-88A6-600A8C5B1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A8D96D-4AC4-4B97-B574-78347168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AA7763-E919-4B8A-BFF9-B51DA83A2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B9F1B-CDDA-46E0-A507-96261976C042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F86C50-784B-488D-8822-90B6A668D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5CD6DF-6547-499A-95B0-C6D278C64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3522-04C5-46B1-8386-B6A93089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5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D4247-CE0B-4BF5-B9AD-2086642AA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8149" y="2751059"/>
            <a:ext cx="6475705" cy="994172"/>
          </a:xfrm>
        </p:spPr>
        <p:txBody>
          <a:bodyPr>
            <a:noAutofit/>
          </a:bodyPr>
          <a:lstStyle/>
          <a:p>
            <a:r>
              <a:rPr lang="ja-JP" altLang="en-US" sz="82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ネームゲーム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378E9BF-D42B-468E-BE19-81DFF81C3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741" y="4195048"/>
            <a:ext cx="7018521" cy="189738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40CE2AD-0EA2-4AA2-BF11-AEB6CCE19B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98" y="1119427"/>
            <a:ext cx="1631633" cy="163163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9481BAE-F51F-4B0B-9C7C-A5FBF53182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462" y="1119427"/>
            <a:ext cx="2690870" cy="163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6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75B121A-0B0A-4C4A-8C5E-362FE43B8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748" y="749644"/>
            <a:ext cx="1785037" cy="893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ルール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9A3F16-E5CB-45BC-92A3-482A528B8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404" y="2190750"/>
            <a:ext cx="8963192" cy="3917607"/>
          </a:xfrm>
        </p:spPr>
        <p:txBody>
          <a:bodyPr>
            <a:normAutofit lnSpcReduction="10000"/>
          </a:bodyPr>
          <a:lstStyle/>
          <a:p>
            <a:pPr marL="385763" indent="-385763">
              <a:buFont typeface="+mj-ea"/>
              <a:buAutoNum type="circleNumDbPlain"/>
            </a:pPr>
            <a:r>
              <a:rPr lang="en-US" altLang="ja-JP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１０～１５人グループで</a:t>
            </a:r>
            <a:r>
              <a:rPr lang="ja-JP" altLang="en-US" sz="33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円</a:t>
            </a:r>
            <a:r>
              <a:rPr lang="ja-JP" altLang="en-US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をつくる。</a:t>
            </a: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385763" indent="-385763">
              <a:buFont typeface="+mj-ea"/>
              <a:buAutoNum type="circleNumDbPlain"/>
            </a:pP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385763" indent="-385763">
              <a:buFont typeface="+mj-ea"/>
              <a:buAutoNum type="circleNumDbPlain"/>
            </a:pPr>
            <a:r>
              <a:rPr lang="ja-JP" altLang="en-US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自分の</a:t>
            </a:r>
            <a:r>
              <a:rPr lang="ja-JP" altLang="en-US" sz="33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ニックネーム・好きな物</a:t>
            </a:r>
            <a:r>
              <a:rPr lang="ja-JP" altLang="en-US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を紹介する。</a:t>
            </a: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625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22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○○（好きな物）が好きな△△（ニックネーム）です。」</a:t>
            </a:r>
            <a:endParaRPr lang="en-US" altLang="ja-JP" sz="225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385763" indent="-385763">
              <a:buAutoNum type="circleNumDbPlain" startAt="3"/>
            </a:pPr>
            <a:r>
              <a:rPr lang="en-US" altLang="ja-JP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2</a:t>
            </a:r>
            <a:r>
              <a:rPr lang="ja-JP" altLang="en-US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番目以降の人は、</a:t>
            </a:r>
            <a:r>
              <a:rPr lang="ja-JP" altLang="en-US" sz="33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前の人の紹介を言って  </a:t>
            </a:r>
            <a:endParaRPr lang="en-US" altLang="ja-JP" sz="33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3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  から</a:t>
            </a:r>
            <a:r>
              <a:rPr lang="ja-JP" altLang="en-US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自分の紹介を言う。</a:t>
            </a: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3300" i="1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12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66A361A-E434-48B9-94F7-6B544E8C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818" y="634801"/>
            <a:ext cx="2506437" cy="899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ポイント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5240EA-3ED9-4912-8744-B4B41E3E8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4818" y="1709531"/>
            <a:ext cx="8405523" cy="4558747"/>
          </a:xfrm>
        </p:spPr>
        <p:txBody>
          <a:bodyPr>
            <a:normAutofit lnSpcReduction="10000"/>
          </a:bodyPr>
          <a:lstStyle/>
          <a:p>
            <a:pPr marL="385763" indent="-385763">
              <a:buFont typeface="+mj-ea"/>
              <a:buAutoNum type="circleNumDbPlain"/>
            </a:pP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前の人の紹介をしてから自己紹介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をする。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385763" indent="-385763">
              <a:buFont typeface="+mj-ea"/>
              <a:buAutoNum type="circleNumDbPlain"/>
            </a:pP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 自己紹介が終わったらネームカード　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を裏返す。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思い出せない場合は周りから</a:t>
            </a:r>
            <a:r>
              <a:rPr lang="ja-JP" altLang="en-US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ヒント　　　　　</a:t>
            </a:r>
            <a:endParaRPr lang="en-US" altLang="ja-JP" sz="36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を貰ってもＯＫ。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48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29BA257-230A-421C-A5E5-02C388331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128584"/>
            <a:ext cx="1776799" cy="1095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ねらい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A411F-B5D3-4606-8CAA-4D1BEF1FE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2226470"/>
            <a:ext cx="7886700" cy="36447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相手のことを覚える</a:t>
            </a: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自分の好きなものを話す</a:t>
            </a: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 algn="ctr">
              <a:buNone/>
            </a:pP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 algn="ctr">
              <a:buNone/>
            </a:pPr>
            <a:endParaRPr lang="en-US" altLang="ja-JP" sz="3300" i="1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33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共通の話題ができ、</a:t>
            </a: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3300" i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人間関係づくりのきっかけになる。</a:t>
            </a:r>
            <a:endParaRPr lang="en-US" altLang="ja-JP" sz="33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 algn="ctr">
              <a:buNone/>
            </a:pPr>
            <a:endParaRPr lang="en-US" altLang="ja-JP" sz="3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30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2B918309-7CDE-4F4B-93E0-0AF854900320}"/>
              </a:ext>
            </a:extLst>
          </p:cNvPr>
          <p:cNvSpPr/>
          <p:nvPr/>
        </p:nvSpPr>
        <p:spPr>
          <a:xfrm>
            <a:off x="5396866" y="3356610"/>
            <a:ext cx="1232535" cy="933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B151E10B-6451-4B77-86E1-F5DA71D9B5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1" b="17620"/>
          <a:stretch/>
        </p:blipFill>
        <p:spPr>
          <a:xfrm>
            <a:off x="7772382" y="3240407"/>
            <a:ext cx="2664417" cy="130867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76B9F6E-856D-4F7A-87C2-E1C9A1B511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1" b="17620"/>
          <a:stretch/>
        </p:blipFill>
        <p:spPr>
          <a:xfrm>
            <a:off x="1649393" y="3240406"/>
            <a:ext cx="2664416" cy="130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64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ワイド画面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HGS創英角ﾎﾟｯﾌﾟ体</vt:lpstr>
      <vt:lpstr>HG創英角ﾎﾟｯﾌﾟ体</vt:lpstr>
      <vt:lpstr>游ゴシック</vt:lpstr>
      <vt:lpstr>游ゴシック Light</vt:lpstr>
      <vt:lpstr>Arial</vt:lpstr>
      <vt:lpstr>Office テーマ</vt:lpstr>
      <vt:lpstr>ネームゲーム</vt:lpstr>
      <vt:lpstr>ルール</vt:lpstr>
      <vt:lpstr>ポイント</vt:lpstr>
      <vt:lpstr>ねらい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ネームゲーム</dc:title>
  <dc:creator>A17219  matsumoto yasuno</dc:creator>
  <cp:lastModifiedBy>A17219  matsumoto yasuno</cp:lastModifiedBy>
  <cp:revision>1</cp:revision>
  <dcterms:created xsi:type="dcterms:W3CDTF">2021-12-23T09:21:01Z</dcterms:created>
  <dcterms:modified xsi:type="dcterms:W3CDTF">2021-12-23T09:22:15Z</dcterms:modified>
</cp:coreProperties>
</file>